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7" r:id="rId2"/>
    <p:sldMasterId id="2147483659" r:id="rId3"/>
  </p:sldMasterIdLst>
  <p:notesMasterIdLst>
    <p:notesMasterId r:id="rId28"/>
  </p:notesMasterIdLst>
  <p:sldIdLst>
    <p:sldId id="279" r:id="rId4"/>
    <p:sldId id="259" r:id="rId5"/>
    <p:sldId id="289" r:id="rId6"/>
    <p:sldId id="281" r:id="rId7"/>
    <p:sldId id="280" r:id="rId8"/>
    <p:sldId id="260" r:id="rId9"/>
    <p:sldId id="261" r:id="rId10"/>
    <p:sldId id="282" r:id="rId11"/>
    <p:sldId id="264" r:id="rId12"/>
    <p:sldId id="265" r:id="rId13"/>
    <p:sldId id="266" r:id="rId14"/>
    <p:sldId id="263" r:id="rId15"/>
    <p:sldId id="283" r:id="rId16"/>
    <p:sldId id="284" r:id="rId17"/>
    <p:sldId id="285" r:id="rId18"/>
    <p:sldId id="286" r:id="rId19"/>
    <p:sldId id="287" r:id="rId20"/>
    <p:sldId id="288" r:id="rId21"/>
    <p:sldId id="273" r:id="rId22"/>
    <p:sldId id="274" r:id="rId23"/>
    <p:sldId id="275" r:id="rId24"/>
    <p:sldId id="276" r:id="rId25"/>
    <p:sldId id="277" r:id="rId26"/>
    <p:sldId id="278" r:id="rId27"/>
  </p:sldIdLst>
  <p:sldSz cx="12192000" cy="6858000"/>
  <p:notesSz cx="6858000" cy="9144000"/>
  <p:embeddedFontLst>
    <p:embeddedFont>
      <p:font typeface="Calibri" panose="020F0502020204030204" pitchFamily="34" charset="0"/>
      <p:regular r:id="rId29"/>
      <p:bold r:id="rId30"/>
      <p:italic r:id="rId31"/>
      <p:boldItalic r:id="rId32"/>
    </p:embeddedFont>
    <p:embeddedFont>
      <p:font typeface="Roboto Condensed Light" panose="020B0604020202020204" charset="0"/>
      <p:regular r:id="rId33"/>
      <p:bold r:id="rId34"/>
      <p:italic r:id="rId35"/>
      <p:boldItalic r:id="rId36"/>
    </p:embeddedFont>
    <p:embeddedFont>
      <p:font typeface="Roboto Condensed" panose="020B0604020202020204" charset="0"/>
      <p:regular r:id="rId37"/>
      <p:bold r:id="rId38"/>
      <p:italic r:id="rId39"/>
      <p:boldItalic r:id="rId40"/>
    </p:embeddedFont>
    <p:embeddedFont>
      <p:font typeface="Open Sans" panose="020B0604020202020204" charset="0"/>
      <p:regular r:id="rId41"/>
      <p:bold r:id="rId42"/>
      <p:italic r:id="rId43"/>
      <p:boldItalic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5" roundtripDataSignature="AMtx7mj48VPm+cHdvw8p1TBk52Gbw5nlB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chaela Protopapa"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87498"/>
    <a:srgbClr val="7DC5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610" autoAdjust="0"/>
  </p:normalViewPr>
  <p:slideViewPr>
    <p:cSldViewPr snapToGrid="0">
      <p:cViewPr varScale="1">
        <p:scale>
          <a:sx n="64" d="100"/>
          <a:sy n="64" d="100"/>
        </p:scale>
        <p:origin x="105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font" Target="fonts/font11.fntdata"/><Relationship Id="rId21" Type="http://schemas.openxmlformats.org/officeDocument/2006/relationships/slide" Target="slides/slide18.xml"/><Relationship Id="rId34" Type="http://schemas.openxmlformats.org/officeDocument/2006/relationships/font" Target="fonts/font6.fntdata"/><Relationship Id="rId42" Type="http://schemas.openxmlformats.org/officeDocument/2006/relationships/font" Target="fonts/font14.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font" Target="fonts/font1.fntdata"/><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customschemas.google.com/relationships/presentationmetadata" Target="metadata"/><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36" Type="http://schemas.openxmlformats.org/officeDocument/2006/relationships/font" Target="fonts/font8.fntdata"/><Relationship Id="rId49"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3.fntdata"/><Relationship Id="rId44" Type="http://schemas.openxmlformats.org/officeDocument/2006/relationships/font" Target="fonts/font16.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font" Target="fonts/font15.fntdata"/><Relationship Id="rId48"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font" Target="fonts/font5.fntdata"/><Relationship Id="rId38" Type="http://schemas.openxmlformats.org/officeDocument/2006/relationships/font" Target="fonts/font10.fntdata"/><Relationship Id="rId46" Type="http://schemas.openxmlformats.org/officeDocument/2006/relationships/commentAuthors" Target="commentAuthors.xml"/><Relationship Id="rId20" Type="http://schemas.openxmlformats.org/officeDocument/2006/relationships/slide" Target="slides/slide17.xml"/><Relationship Id="rId41"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blogs.lse.ac.uk/lsesadl/2013/12/31/social-media-or-megaphone/"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creativecommons.org/licenses/by-sa/3.0/"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wired.it/internet/web/2018/07/17/nuova-versione-aggiornata-skype/"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creativecommons.org/licenses/by-nc-nd/3.0/"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sharpjacqui.blogspot.com/2012/03/student-digital-toolkit.html"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creativecommons.org/licenses/by/3.0/"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sharpjacqui.blogspot.com/2012/03/student-digital-toolkit.html"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luigiparisi.com/blog/portfolio-category/digital-content-curation/"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s://creativecommons.org/licenses/by-nc-sa/3.0/" TargetMode="Externa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centro-documentacion-europea-ufv.eu/digital-skills/"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s://creativecommons.org/licenses/by-sa/3.0/" TargetMode="Externa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blog.ucem.ac.uk/onlineeducation/posts/567"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s://creativecommons.org/licenses/by-sa/3.0/"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comosaconnect.org/what-is-digital-literacy-half-an-hour/"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creativecommons.org/licenses/by-sa/3.0/"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comosaconnect.org/what-is-digital-literacy-half-an-hour/"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creativecommons.org/licenses/by-sa/3.0/"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bibliotecaaxarquia.blogspot.com/2020/07/definicion-de-information-literacy-y.html"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creativecommons.org/licenses/by-nc-nd/3.0/"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cittadinanzadigitale.eu/blog/2016/07/02/2976/"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creativecommons.org/licenses/by-nc-sa/3.0/"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peoplematters.in/article/hr-technology/making-the-best-use-of-digital-tools-to-drive-culture-29961"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creativecommons.org/licenses/by-nc-sa/3.0/"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finsmes.com/2013/01/surveymonkey-raises-800m-debt-equity-financing.html"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creativecommons.org/licenses/by-nc-nd/3.0/"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 name="Google Shape;53;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4" name="Google Shape;54;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1</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200" b="1" i="0" u="sng" strike="noStrike" cap="none">
                <a:solidFill>
                  <a:srgbClr val="000000"/>
                </a:solidFill>
                <a:latin typeface="Arial"/>
                <a:ea typeface="Arial"/>
                <a:cs typeface="Arial"/>
                <a:sym typeface="Arial"/>
                <a:hlinkClick r:id="rId3">
                  <a:extLst>
                    <a:ext uri="{A12FA001-AC4F-418D-AE19-62706E023703}">
                      <ahyp:hlinkClr xmlns="" xmlns:ahyp="http://schemas.microsoft.com/office/drawing/2018/hyperlinkcolor" val="tx"/>
                    </a:ext>
                  </a:extLst>
                </a:hlinkClick>
              </a:rPr>
              <a:t>Pictures sources: </a:t>
            </a:r>
            <a:endParaRPr/>
          </a:p>
          <a:p>
            <a:pPr marL="0" marR="0" lvl="0" indent="0" algn="l" rtl="0">
              <a:lnSpc>
                <a:spcPct val="100000"/>
              </a:lnSpc>
              <a:spcBef>
                <a:spcPts val="0"/>
              </a:spcBef>
              <a:spcAft>
                <a:spcPts val="0"/>
              </a:spcAft>
              <a:buClr>
                <a:srgbClr val="000000"/>
              </a:buClr>
              <a:buSzPts val="1400"/>
              <a:buFont typeface="Arial"/>
              <a:buNone/>
            </a:pPr>
            <a:r>
              <a:rPr lang="en-GB" sz="1200" b="0" i="0" u="sng" strike="noStrike" cap="none">
                <a:solidFill>
                  <a:srgbClr val="000000"/>
                </a:solidFill>
                <a:latin typeface="Arial"/>
                <a:ea typeface="Arial"/>
                <a:cs typeface="Arial"/>
                <a:sym typeface="Arial"/>
                <a:hlinkClick r:id="rId3">
                  <a:extLst>
                    <a:ext uri="{A12FA001-AC4F-418D-AE19-62706E023703}">
                      <ahyp:hlinkClr xmlns="" xmlns:ahyp="http://schemas.microsoft.com/office/drawing/2018/hyperlinkcolor" val="tx"/>
                    </a:ext>
                  </a:extLst>
                </a:hlinkClick>
              </a:rPr>
              <a:t>This Photo</a:t>
            </a:r>
            <a:r>
              <a:rPr lang="en-GB" sz="1200" b="0" i="0" u="none" strike="noStrike" cap="none">
                <a:solidFill>
                  <a:srgbClr val="000000"/>
                </a:solidFill>
                <a:latin typeface="Arial"/>
                <a:ea typeface="Arial"/>
                <a:cs typeface="Arial"/>
                <a:sym typeface="Arial"/>
              </a:rPr>
              <a:t> by Unknown Author is licensed under </a:t>
            </a:r>
            <a:r>
              <a:rPr lang="en-GB" sz="1200" b="0" i="0" u="sng" strike="noStrike" cap="none">
                <a:solidFill>
                  <a:srgbClr val="000000"/>
                </a:solidFill>
                <a:latin typeface="Arial"/>
                <a:ea typeface="Arial"/>
                <a:cs typeface="Arial"/>
                <a:sym typeface="Arial"/>
                <a:hlinkClick r:id="rId4">
                  <a:extLst>
                    <a:ext uri="{A12FA001-AC4F-418D-AE19-62706E023703}">
                      <ahyp:hlinkClr xmlns="" xmlns:ahyp="http://schemas.microsoft.com/office/drawing/2018/hyperlinkcolor" val="tx"/>
                    </a:ext>
                  </a:extLst>
                </a:hlinkClick>
              </a:rPr>
              <a:t>CC BY-SA</a:t>
            </a:r>
            <a:endParaRPr sz="1200" b="0" i="0" u="sng"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GB" sz="1200" b="0" i="0" u="none" strike="noStrike" cap="none">
                <a:solidFill>
                  <a:srgbClr val="000000"/>
                </a:solidFill>
                <a:latin typeface="Arial"/>
                <a:ea typeface="Arial"/>
                <a:cs typeface="Arial"/>
                <a:sym typeface="Arial"/>
              </a:rPr>
              <a:t>This Photo by Unknown Author is licensed under CC BY-ND</a:t>
            </a:r>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rgbClr val="000000"/>
              </a:solidFill>
              <a:latin typeface="Arial"/>
              <a:ea typeface="Arial"/>
              <a:cs typeface="Arial"/>
              <a:sym typeface="Arial"/>
            </a:endParaRPr>
          </a:p>
          <a:p>
            <a:pPr marL="0" lvl="0" indent="0" algn="l" rtl="0">
              <a:lnSpc>
                <a:spcPct val="100000"/>
              </a:lnSpc>
              <a:spcBef>
                <a:spcPts val="0"/>
              </a:spcBef>
              <a:spcAft>
                <a:spcPts val="0"/>
              </a:spcAft>
              <a:buSzPts val="1400"/>
              <a:buNone/>
            </a:pPr>
            <a:endParaRPr/>
          </a:p>
        </p:txBody>
      </p:sp>
      <p:sp>
        <p:nvSpPr>
          <p:cNvPr id="137" name="Google Shape;137;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b="1"/>
              <a:t>Picture sources: </a:t>
            </a:r>
            <a:endParaRPr b="1"/>
          </a:p>
          <a:p>
            <a:pPr marL="0" lvl="0" indent="0" algn="l" rtl="0">
              <a:lnSpc>
                <a:spcPct val="100000"/>
              </a:lnSpc>
              <a:spcBef>
                <a:spcPts val="0"/>
              </a:spcBef>
              <a:spcAft>
                <a:spcPts val="0"/>
              </a:spcAft>
              <a:buSzPts val="1400"/>
              <a:buNone/>
            </a:pPr>
            <a:endParaRPr b="1"/>
          </a:p>
          <a:p>
            <a:pPr marL="0" marR="0" lvl="0" indent="0" algn="l" rtl="0">
              <a:lnSpc>
                <a:spcPct val="100000"/>
              </a:lnSpc>
              <a:spcBef>
                <a:spcPts val="0"/>
              </a:spcBef>
              <a:spcAft>
                <a:spcPts val="0"/>
              </a:spcAft>
              <a:buClr>
                <a:srgbClr val="000000"/>
              </a:buClr>
              <a:buSzPts val="1400"/>
              <a:buFont typeface="Arial"/>
              <a:buNone/>
            </a:pPr>
            <a:r>
              <a:rPr lang="en-GB" sz="1200" b="0" i="0" u="sng" strike="noStrike" cap="none">
                <a:solidFill>
                  <a:srgbClr val="000000"/>
                </a:solidFill>
                <a:latin typeface="Arial"/>
                <a:ea typeface="Arial"/>
                <a:cs typeface="Arial"/>
                <a:sym typeface="Arial"/>
                <a:hlinkClick r:id="rId3">
                  <a:extLst>
                    <a:ext uri="{A12FA001-AC4F-418D-AE19-62706E023703}">
                      <ahyp:hlinkClr xmlns="" xmlns:ahyp="http://schemas.microsoft.com/office/drawing/2018/hyperlinkcolor" val="tx"/>
                    </a:ext>
                  </a:extLst>
                </a:hlinkClick>
              </a:rPr>
              <a:t>This Photo</a:t>
            </a:r>
            <a:r>
              <a:rPr lang="en-GB" sz="1200" b="0" i="0" u="none" strike="noStrike" cap="none">
                <a:solidFill>
                  <a:srgbClr val="000000"/>
                </a:solidFill>
                <a:latin typeface="Arial"/>
                <a:ea typeface="Arial"/>
                <a:cs typeface="Arial"/>
                <a:sym typeface="Arial"/>
              </a:rPr>
              <a:t> by Unknown Author is licensed under </a:t>
            </a:r>
            <a:r>
              <a:rPr lang="en-GB" sz="1200" b="0" i="0" u="sng" strike="noStrike" cap="none">
                <a:solidFill>
                  <a:srgbClr val="000000"/>
                </a:solidFill>
                <a:latin typeface="Arial"/>
                <a:ea typeface="Arial"/>
                <a:cs typeface="Arial"/>
                <a:sym typeface="Arial"/>
                <a:hlinkClick r:id="rId4">
                  <a:extLst>
                    <a:ext uri="{A12FA001-AC4F-418D-AE19-62706E023703}">
                      <ahyp:hlinkClr xmlns="" xmlns:ahyp="http://schemas.microsoft.com/office/drawing/2018/hyperlinkcolor" val="tx"/>
                    </a:ext>
                  </a:extLst>
                </a:hlinkClick>
              </a:rPr>
              <a:t>CC BY-NC-ND</a:t>
            </a:r>
            <a:endParaRPr sz="1200" b="0" i="0" u="sng"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GB" sz="1200" b="0" i="0" u="none" strike="noStrike" cap="none">
                <a:solidFill>
                  <a:srgbClr val="000000"/>
                </a:solidFill>
                <a:latin typeface="Arial"/>
                <a:ea typeface="Arial"/>
                <a:cs typeface="Arial"/>
                <a:sym typeface="Arial"/>
              </a:rPr>
              <a:t>This Photo by Unknown Author is licensed under CC BY-SA</a:t>
            </a:r>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rgbClr val="000000"/>
              </a:solidFill>
              <a:latin typeface="Arial"/>
              <a:ea typeface="Arial"/>
              <a:cs typeface="Arial"/>
              <a:sym typeface="Arial"/>
            </a:endParaRPr>
          </a:p>
          <a:p>
            <a:pPr marL="0" lvl="0" indent="0" algn="l" rtl="0">
              <a:lnSpc>
                <a:spcPct val="100000"/>
              </a:lnSpc>
              <a:spcBef>
                <a:spcPts val="0"/>
              </a:spcBef>
              <a:spcAft>
                <a:spcPts val="0"/>
              </a:spcAft>
              <a:buSzPts val="1400"/>
              <a:buNone/>
            </a:pPr>
            <a:endParaRPr b="1"/>
          </a:p>
          <a:p>
            <a:pPr marL="0" lvl="0" indent="0" algn="l" rtl="0">
              <a:lnSpc>
                <a:spcPct val="100000"/>
              </a:lnSpc>
              <a:spcBef>
                <a:spcPts val="0"/>
              </a:spcBef>
              <a:spcAft>
                <a:spcPts val="0"/>
              </a:spcAft>
              <a:buSzPts val="1400"/>
              <a:buNone/>
            </a:pPr>
            <a:endParaRPr b="1"/>
          </a:p>
          <a:p>
            <a:pPr marL="0" lvl="0" indent="0" algn="l" rtl="0">
              <a:lnSpc>
                <a:spcPct val="100000"/>
              </a:lnSpc>
              <a:spcBef>
                <a:spcPts val="0"/>
              </a:spcBef>
              <a:spcAft>
                <a:spcPts val="0"/>
              </a:spcAft>
              <a:buSzPts val="1400"/>
              <a:buNone/>
            </a:pPr>
            <a:endParaRPr b="1"/>
          </a:p>
        </p:txBody>
      </p:sp>
      <p:sp>
        <p:nvSpPr>
          <p:cNvPr id="147" name="Google Shape;14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 name="Google Shape;114;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GB" sz="1200" b="1" i="0" u="sng" strike="noStrike" cap="none">
                <a:solidFill>
                  <a:srgbClr val="000000"/>
                </a:solidFill>
                <a:latin typeface="Arial"/>
                <a:ea typeface="Arial"/>
                <a:cs typeface="Arial"/>
                <a:sym typeface="Arial"/>
                <a:hlinkClick r:id="rId3">
                  <a:extLst>
                    <a:ext uri="{A12FA001-AC4F-418D-AE19-62706E023703}">
                      <ahyp:hlinkClr xmlns="" xmlns:ahyp="http://schemas.microsoft.com/office/drawing/2018/hyperlinkcolor" val="tx"/>
                    </a:ext>
                  </a:extLst>
                </a:hlinkClick>
              </a:rPr>
              <a:t>Picture source: </a:t>
            </a:r>
            <a:r>
              <a:rPr lang="en-GB" sz="1200" b="0" i="0" u="sng" strike="noStrike" cap="none">
                <a:solidFill>
                  <a:srgbClr val="000000"/>
                </a:solidFill>
                <a:latin typeface="Arial"/>
                <a:ea typeface="Arial"/>
                <a:cs typeface="Arial"/>
                <a:sym typeface="Arial"/>
                <a:hlinkClick r:id="rId3">
                  <a:extLst>
                    <a:ext uri="{A12FA001-AC4F-418D-AE19-62706E023703}">
                      <ahyp:hlinkClr xmlns="" xmlns:ahyp="http://schemas.microsoft.com/office/drawing/2018/hyperlinkcolor" val="tx"/>
                    </a:ext>
                  </a:extLst>
                </a:hlinkClick>
              </a:rPr>
              <a:t>This Photo</a:t>
            </a:r>
            <a:r>
              <a:rPr lang="en-GB" sz="1200" b="0" i="0" u="none" strike="noStrike" cap="none">
                <a:solidFill>
                  <a:srgbClr val="000000"/>
                </a:solidFill>
                <a:latin typeface="Arial"/>
                <a:ea typeface="Arial"/>
                <a:cs typeface="Arial"/>
                <a:sym typeface="Arial"/>
              </a:rPr>
              <a:t> by Unknown Author is licensed under </a:t>
            </a:r>
            <a:r>
              <a:rPr lang="en-GB" sz="1200" b="0" i="0" u="sng" strike="noStrike" cap="none">
                <a:solidFill>
                  <a:srgbClr val="000000"/>
                </a:solidFill>
                <a:latin typeface="Arial"/>
                <a:ea typeface="Arial"/>
                <a:cs typeface="Arial"/>
                <a:sym typeface="Arial"/>
                <a:hlinkClick r:id="rId4">
                  <a:extLst>
                    <a:ext uri="{A12FA001-AC4F-418D-AE19-62706E023703}">
                      <ahyp:hlinkClr xmlns="" xmlns:ahyp="http://schemas.microsoft.com/office/drawing/2018/hyperlinkcolor" val="tx"/>
                    </a:ext>
                  </a:extLst>
                </a:hlinkClick>
              </a:rPr>
              <a:t>CC BY</a:t>
            </a:r>
            <a:endParaRPr sz="1200" b="0" i="0" u="none" strike="noStrike" cap="none">
              <a:solidFill>
                <a:srgbClr val="000000"/>
              </a:solidFill>
              <a:latin typeface="Arial"/>
              <a:ea typeface="Arial"/>
              <a:cs typeface="Arial"/>
              <a:sym typeface="Arial"/>
            </a:endParaRPr>
          </a:p>
          <a:p>
            <a:pPr marL="457200" marR="0" lvl="0" indent="-228600" algn="l" rtl="0">
              <a:lnSpc>
                <a:spcPct val="100000"/>
              </a:lnSpc>
              <a:spcBef>
                <a:spcPts val="0"/>
              </a:spcBef>
              <a:spcAft>
                <a:spcPts val="0"/>
              </a:spcAft>
              <a:buSzPts val="1400"/>
              <a:buNone/>
            </a:pPr>
            <a:endParaRPr/>
          </a:p>
        </p:txBody>
      </p:sp>
      <p:sp>
        <p:nvSpPr>
          <p:cNvPr id="115" name="Google Shape;115;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GB" sz="1200" b="0" i="0" u="none" strike="noStrike" cap="none">
                <a:solidFill>
                  <a:schemeClr val="dk1"/>
                </a:solidFill>
                <a:latin typeface="Calibri"/>
                <a:ea typeface="Calibri"/>
                <a:cs typeface="Calibri"/>
                <a:sym typeface="Calibri"/>
              </a:rPr>
              <a:t>12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200" b="1" i="0" u="sng" strike="noStrike" cap="none" dirty="0" smtClean="0">
                <a:solidFill>
                  <a:srgbClr val="000000"/>
                </a:solidFill>
                <a:latin typeface="Arial"/>
                <a:ea typeface="Arial"/>
                <a:cs typeface="Arial"/>
                <a:sym typeface="Arial"/>
                <a:hlinkClick r:id="rId3">
                  <a:extLst>
                    <a:ext uri="{A12FA001-AC4F-418D-AE19-62706E023703}">
                      <ahyp:hlinkClr xmlns:lc="http://schemas.openxmlformats.org/drawingml/2006/lockedCanvas" xmlns:ahyp="http://schemas.microsoft.com/office/drawing/2018/hyperlinkcolor" xmlns="" val="tx"/>
                    </a:ext>
                  </a:extLst>
                </a:hlinkClick>
              </a:rPr>
              <a:t>Picture source: </a:t>
            </a:r>
            <a:r>
              <a:rPr lang="en-GB" sz="1200" b="0" i="0" u="none" strike="noStrike" cap="none" dirty="0" smtClean="0">
                <a:solidFill>
                  <a:srgbClr val="000000"/>
                </a:solidFill>
                <a:latin typeface="Arial"/>
                <a:ea typeface="Arial"/>
                <a:cs typeface="Arial"/>
                <a:sym typeface="Arial"/>
              </a:rPr>
              <a:t>This Photo by Unknown Author is licensed under CC BY-NC</a:t>
            </a:r>
            <a:endParaRPr lang="en-GB" dirty="0" smtClean="0"/>
          </a:p>
          <a:p>
            <a:pPr marL="0" lvl="0" indent="0" algn="l" rtl="0">
              <a:lnSpc>
                <a:spcPct val="100000"/>
              </a:lnSpc>
              <a:spcBef>
                <a:spcPts val="0"/>
              </a:spcBef>
              <a:spcAft>
                <a:spcPts val="0"/>
              </a:spcAft>
              <a:buSzPts val="1400"/>
              <a:buNone/>
            </a:pPr>
            <a:endParaRPr b="1" dirty="0"/>
          </a:p>
        </p:txBody>
      </p:sp>
      <p:sp>
        <p:nvSpPr>
          <p:cNvPr id="147" name="Google Shape;14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666465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b="1" dirty="0" smtClean="0"/>
              <a:t>Picture source: </a:t>
            </a:r>
            <a:r>
              <a:rPr lang="en-GB" b="0" dirty="0" smtClean="0"/>
              <a:t>This Photo by Unknown Author is licensed under CC BY-SA</a:t>
            </a:r>
            <a:endParaRPr lang="en-GB" dirty="0" smtClean="0"/>
          </a:p>
          <a:p>
            <a:pPr marL="0" lvl="0" indent="0" algn="l" rtl="0">
              <a:lnSpc>
                <a:spcPct val="100000"/>
              </a:lnSpc>
              <a:spcBef>
                <a:spcPts val="0"/>
              </a:spcBef>
              <a:spcAft>
                <a:spcPts val="0"/>
              </a:spcAft>
              <a:buSzPts val="1400"/>
              <a:buNone/>
            </a:pPr>
            <a:endParaRPr b="1" dirty="0"/>
          </a:p>
        </p:txBody>
      </p:sp>
      <p:sp>
        <p:nvSpPr>
          <p:cNvPr id="147" name="Google Shape;14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380512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b="1" dirty="0" smtClean="0"/>
              <a:t>Picture source: </a:t>
            </a:r>
            <a:r>
              <a:rPr lang="en-GB" b="0" dirty="0" smtClean="0"/>
              <a:t>This Photo by Unknown Author is licensed under CC BY</a:t>
            </a:r>
            <a:endParaRPr lang="en-GB" dirty="0" smtClean="0"/>
          </a:p>
          <a:p>
            <a:pPr marL="0" lvl="0" indent="0" algn="l" rtl="0">
              <a:lnSpc>
                <a:spcPct val="100000"/>
              </a:lnSpc>
              <a:spcBef>
                <a:spcPts val="0"/>
              </a:spcBef>
              <a:spcAft>
                <a:spcPts val="0"/>
              </a:spcAft>
              <a:buSzPts val="1400"/>
              <a:buNone/>
            </a:pPr>
            <a:endParaRPr b="1" dirty="0"/>
          </a:p>
        </p:txBody>
      </p:sp>
      <p:sp>
        <p:nvSpPr>
          <p:cNvPr id="147" name="Google Shape;14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380997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b="1" dirty="0"/>
          </a:p>
        </p:txBody>
      </p:sp>
      <p:sp>
        <p:nvSpPr>
          <p:cNvPr id="147" name="Google Shape;14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14726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b="1" dirty="0" smtClean="0"/>
              <a:t>Picture source: </a:t>
            </a:r>
            <a:r>
              <a:rPr lang="en-GB" sz="1200" b="0" i="0" u="sng" strike="noStrike" cap="none" dirty="0" smtClean="0">
                <a:solidFill>
                  <a:srgbClr val="000000"/>
                </a:solidFill>
                <a:latin typeface="Arial"/>
                <a:ea typeface="Arial"/>
                <a:cs typeface="Arial"/>
                <a:sym typeface="Arial"/>
                <a:hlinkClick r:id="rId3">
                  <a:extLst>
                    <a:ext uri="{A12FA001-AC4F-418D-AE19-62706E023703}">
                      <ahyp:hlinkClr xmlns:lc="http://schemas.openxmlformats.org/drawingml/2006/lockedCanvas" xmlns:ahyp="http://schemas.microsoft.com/office/drawing/2018/hyperlinkcolor" xmlns="" val="tx"/>
                    </a:ext>
                  </a:extLst>
                </a:hlinkClick>
              </a:rPr>
              <a:t>This Photo</a:t>
            </a:r>
            <a:r>
              <a:rPr lang="en-GB" sz="1200" b="0" i="0" u="none" strike="noStrike" cap="none" dirty="0" smtClean="0">
                <a:solidFill>
                  <a:srgbClr val="000000"/>
                </a:solidFill>
                <a:latin typeface="Arial"/>
                <a:ea typeface="Arial"/>
                <a:cs typeface="Arial"/>
                <a:sym typeface="Arial"/>
              </a:rPr>
              <a:t> by Unknown Author is licensed under </a:t>
            </a:r>
            <a:r>
              <a:rPr lang="en-GB" sz="1200" b="0" i="0" u="sng" strike="noStrike" cap="none" dirty="0" smtClean="0">
                <a:solidFill>
                  <a:srgbClr val="000000"/>
                </a:solidFill>
                <a:latin typeface="Arial"/>
                <a:ea typeface="Arial"/>
                <a:cs typeface="Arial"/>
                <a:sym typeface="Arial"/>
                <a:hlinkClick r:id="rId4">
                  <a:extLst>
                    <a:ext uri="{A12FA001-AC4F-418D-AE19-62706E023703}">
                      <ahyp:hlinkClr xmlns:lc="http://schemas.openxmlformats.org/drawingml/2006/lockedCanvas" xmlns:ahyp="http://schemas.microsoft.com/office/drawing/2018/hyperlinkcolor" xmlns="" val="tx"/>
                    </a:ext>
                  </a:extLst>
                </a:hlinkClick>
              </a:rPr>
              <a:t>CC BY-SA-NC</a:t>
            </a:r>
            <a:endParaRPr lang="en-GB" sz="1200" b="0" i="0" u="none" strike="noStrike" cap="none" dirty="0" smtClean="0">
              <a:solidFill>
                <a:srgbClr val="000000"/>
              </a:solidFill>
              <a:latin typeface="Arial"/>
              <a:ea typeface="Arial"/>
              <a:cs typeface="Arial"/>
              <a:sym typeface="Arial"/>
            </a:endParaRPr>
          </a:p>
          <a:p>
            <a:pPr marL="0" lvl="0" indent="0" algn="l" rtl="0">
              <a:lnSpc>
                <a:spcPct val="100000"/>
              </a:lnSpc>
              <a:spcBef>
                <a:spcPts val="0"/>
              </a:spcBef>
              <a:spcAft>
                <a:spcPts val="0"/>
              </a:spcAft>
              <a:buSzPts val="1400"/>
              <a:buNone/>
            </a:pPr>
            <a:endParaRPr b="1" dirty="0"/>
          </a:p>
        </p:txBody>
      </p:sp>
      <p:sp>
        <p:nvSpPr>
          <p:cNvPr id="147" name="Google Shape;14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316163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b="1" dirty="0" smtClean="0"/>
              <a:t>Picture source: </a:t>
            </a:r>
            <a:r>
              <a:rPr lang="en-GB" sz="1200" u="sng" dirty="0" smtClean="0">
                <a:solidFill>
                  <a:schemeClr val="hlink"/>
                </a:solidFill>
                <a:hlinkClick r:id="rId3"/>
              </a:rPr>
              <a:t>This Photo</a:t>
            </a:r>
            <a:r>
              <a:rPr lang="en-GB" sz="1200" dirty="0" smtClean="0"/>
              <a:t> by Unknown Author is licensed under </a:t>
            </a:r>
            <a:r>
              <a:rPr lang="en-GB" sz="1200" u="sng" dirty="0" smtClean="0">
                <a:solidFill>
                  <a:schemeClr val="hlink"/>
                </a:solidFill>
                <a:hlinkClick r:id="rId4"/>
              </a:rPr>
              <a:t>CC BY-SA</a:t>
            </a:r>
            <a:endParaRPr lang="en-GB" sz="1200" dirty="0" smtClean="0"/>
          </a:p>
          <a:p>
            <a:pPr marL="0" lvl="0" indent="0" algn="l" rtl="0">
              <a:lnSpc>
                <a:spcPct val="100000"/>
              </a:lnSpc>
              <a:spcBef>
                <a:spcPts val="0"/>
              </a:spcBef>
              <a:spcAft>
                <a:spcPts val="0"/>
              </a:spcAft>
              <a:buSzPts val="1400"/>
              <a:buNone/>
            </a:pPr>
            <a:endParaRPr b="1" dirty="0"/>
          </a:p>
        </p:txBody>
      </p:sp>
      <p:sp>
        <p:nvSpPr>
          <p:cNvPr id="147" name="Google Shape;14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018908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GB" b="1"/>
              <a:t>Picture source: </a:t>
            </a:r>
            <a:r>
              <a:rPr lang="en-GB" sz="1200" u="sng">
                <a:solidFill>
                  <a:schemeClr val="hlink"/>
                </a:solidFill>
                <a:hlinkClick r:id="rId3"/>
              </a:rPr>
              <a:t>This Photo</a:t>
            </a:r>
            <a:r>
              <a:rPr lang="en-GB" sz="1200"/>
              <a:t> by Unknown Author is licensed under </a:t>
            </a:r>
            <a:r>
              <a:rPr lang="en-GB" sz="1200" u="sng">
                <a:solidFill>
                  <a:schemeClr val="hlink"/>
                </a:solidFill>
                <a:hlinkClick r:id="rId4"/>
              </a:rPr>
              <a:t>CC BY-SA</a:t>
            </a:r>
            <a:endParaRPr sz="1200"/>
          </a:p>
          <a:p>
            <a:pPr marL="457200" marR="0" lvl="0" indent="-228600" algn="l" rtl="0">
              <a:lnSpc>
                <a:spcPct val="100000"/>
              </a:lnSpc>
              <a:spcBef>
                <a:spcPts val="0"/>
              </a:spcBef>
              <a:spcAft>
                <a:spcPts val="0"/>
              </a:spcAft>
              <a:buSzPts val="1400"/>
              <a:buNone/>
            </a:pPr>
            <a:endParaRPr b="1"/>
          </a:p>
        </p:txBody>
      </p:sp>
      <p:sp>
        <p:nvSpPr>
          <p:cNvPr id="201" name="Google Shape;201;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GB" sz="1200" b="0" i="0" u="none" strike="noStrike" cap="none">
                <a:solidFill>
                  <a:schemeClr val="dk1"/>
                </a:solidFill>
                <a:latin typeface="Calibri"/>
                <a:ea typeface="Calibri"/>
                <a:cs typeface="Calibri"/>
                <a:sym typeface="Calibri"/>
              </a:rPr>
              <a:t>19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200" b="1" i="0" u="sng" strike="noStrike" cap="none" dirty="0" smtClean="0">
                <a:solidFill>
                  <a:srgbClr val="000000"/>
                </a:solidFill>
                <a:latin typeface="Arial"/>
                <a:ea typeface="Arial"/>
                <a:cs typeface="Arial"/>
                <a:sym typeface="Arial"/>
                <a:hlinkClick r:id="rId3">
                  <a:extLst>
                    <a:ext uri="{A12FA001-AC4F-418D-AE19-62706E023703}">
                      <ahyp:hlinkClr xmlns:lc="http://schemas.openxmlformats.org/drawingml/2006/lockedCanvas" xmlns:ahyp="http://schemas.microsoft.com/office/drawing/2018/hyperlinkcolor" xmlns="" val="tx"/>
                    </a:ext>
                  </a:extLst>
                </a:hlinkClick>
              </a:rPr>
              <a:t>Picture Source : </a:t>
            </a:r>
            <a:r>
              <a:rPr lang="en-GB" sz="1200" b="0" i="0" u="sng" strike="noStrike" cap="none" dirty="0" smtClean="0">
                <a:solidFill>
                  <a:srgbClr val="000000"/>
                </a:solidFill>
                <a:latin typeface="Arial"/>
                <a:ea typeface="Arial"/>
                <a:cs typeface="Arial"/>
                <a:sym typeface="Arial"/>
                <a:hlinkClick r:id="rId3">
                  <a:extLst>
                    <a:ext uri="{A12FA001-AC4F-418D-AE19-62706E023703}">
                      <ahyp:hlinkClr xmlns:lc="http://schemas.openxmlformats.org/drawingml/2006/lockedCanvas" xmlns:ahyp="http://schemas.microsoft.com/office/drawing/2018/hyperlinkcolor" xmlns="" val="tx"/>
                    </a:ext>
                  </a:extLst>
                </a:hlinkClick>
              </a:rPr>
              <a:t>This Photo</a:t>
            </a:r>
            <a:r>
              <a:rPr lang="en-GB" sz="1200" b="0" i="0" u="none" strike="noStrike" cap="none" dirty="0" smtClean="0">
                <a:solidFill>
                  <a:srgbClr val="000000"/>
                </a:solidFill>
                <a:latin typeface="Arial"/>
                <a:ea typeface="Arial"/>
                <a:cs typeface="Arial"/>
                <a:sym typeface="Arial"/>
              </a:rPr>
              <a:t> by Unknown Author is licensed under </a:t>
            </a:r>
            <a:r>
              <a:rPr lang="en-GB" sz="1200" b="0" i="0" u="sng" strike="noStrike" cap="none" dirty="0" smtClean="0">
                <a:solidFill>
                  <a:srgbClr val="000000"/>
                </a:solidFill>
                <a:latin typeface="Arial"/>
                <a:ea typeface="Arial"/>
                <a:cs typeface="Arial"/>
                <a:sym typeface="Arial"/>
                <a:hlinkClick r:id="rId4">
                  <a:extLst>
                    <a:ext uri="{A12FA001-AC4F-418D-AE19-62706E023703}">
                      <ahyp:hlinkClr xmlns:lc="http://schemas.openxmlformats.org/drawingml/2006/lockedCanvas" xmlns:ahyp="http://schemas.microsoft.com/office/drawing/2018/hyperlinkcolor" xmlns="" val="tx"/>
                    </a:ext>
                  </a:extLst>
                </a:hlinkClick>
              </a:rPr>
              <a:t>CC BY-SA</a:t>
            </a:r>
            <a:endParaRPr lang="en-GB" sz="1200" b="0" i="0" u="none" strike="noStrike" cap="none" dirty="0" smtClean="0">
              <a:solidFill>
                <a:srgbClr val="000000"/>
              </a:solidFill>
              <a:latin typeface="Arial"/>
              <a:ea typeface="Arial"/>
              <a:cs typeface="Arial"/>
              <a:sym typeface="Arial"/>
            </a:endParaRPr>
          </a:p>
          <a:p>
            <a:pPr marL="0" lvl="0" indent="0" algn="l" rtl="0">
              <a:lnSpc>
                <a:spcPct val="100000"/>
              </a:lnSpc>
              <a:spcBef>
                <a:spcPts val="0"/>
              </a:spcBef>
              <a:spcAft>
                <a:spcPts val="0"/>
              </a:spcAft>
              <a:buSzPts val="1400"/>
              <a:buNone/>
            </a:pPr>
            <a:endParaRPr dirty="0"/>
          </a:p>
        </p:txBody>
      </p:sp>
      <p:sp>
        <p:nvSpPr>
          <p:cNvPr id="83" name="Google Shape;83;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3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8" name="Google Shape;208;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3" name="Google Shape;213;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GB" b="1"/>
              <a:t>Picture source: </a:t>
            </a:r>
            <a:r>
              <a:rPr lang="en-GB"/>
              <a:t>https://www.freepik.com/free-photo/portrait-hacker-with-mask_4473968.htm#query=online%20hacking&amp;position=3&amp;from_view=search&amp;track=sph </a:t>
            </a:r>
            <a:endParaRPr/>
          </a:p>
        </p:txBody>
      </p:sp>
      <p:sp>
        <p:nvSpPr>
          <p:cNvPr id="214" name="Google Shape;214;p3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GB" sz="1200" b="0" i="0" u="none" strike="noStrike" cap="none">
                <a:solidFill>
                  <a:schemeClr val="dk1"/>
                </a:solidFill>
                <a:latin typeface="Calibri"/>
                <a:ea typeface="Calibri"/>
                <a:cs typeface="Calibri"/>
                <a:sym typeface="Calibri"/>
              </a:rPr>
              <a:t>21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1" name="Google Shape;221;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GB" b="1"/>
              <a:t>Picture source: </a:t>
            </a:r>
            <a:r>
              <a:rPr lang="en-GB"/>
              <a:t>https://www.freepik.com/free-photo/change-your-password-privacy-policy-protection-security-system-concept_16471164.htm#query=password%20protection&amp;position=15&amp;from_view=search&amp;track=sph </a:t>
            </a:r>
            <a:endParaRPr/>
          </a:p>
        </p:txBody>
      </p:sp>
      <p:sp>
        <p:nvSpPr>
          <p:cNvPr id="222" name="Google Shape;222;p3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GB" sz="1200" b="0" i="0" u="none" strike="noStrike" cap="none">
                <a:solidFill>
                  <a:schemeClr val="dk1"/>
                </a:solidFill>
                <a:latin typeface="Calibri"/>
                <a:ea typeface="Calibri"/>
                <a:cs typeface="Calibri"/>
                <a:sym typeface="Calibri"/>
              </a:rPr>
              <a:t>22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8" name="Google Shape;228;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GB" b="1"/>
              <a:t>Picture source: </a:t>
            </a:r>
            <a:r>
              <a:rPr lang="en-GB"/>
              <a:t>https://www.freepik.com/free-photo/woman-reading-newspaper_2753808.htm#query=fake%20news&amp;position=5&amp;from_view=search&amp;track=sph </a:t>
            </a:r>
            <a:endParaRPr/>
          </a:p>
        </p:txBody>
      </p:sp>
      <p:sp>
        <p:nvSpPr>
          <p:cNvPr id="229" name="Google Shape;229;p3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GB" sz="1200" b="0" i="0" u="none" strike="noStrike" cap="none">
                <a:solidFill>
                  <a:schemeClr val="dk1"/>
                </a:solidFill>
                <a:latin typeface="Calibri"/>
                <a:ea typeface="Calibri"/>
                <a:cs typeface="Calibri"/>
                <a:sym typeface="Calibri"/>
              </a:rPr>
              <a:t>23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5" name="Google Shape;235;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200" b="1" i="0" u="sng" strike="noStrike" cap="none" dirty="0" smtClean="0">
                <a:solidFill>
                  <a:srgbClr val="000000"/>
                </a:solidFill>
                <a:latin typeface="Arial"/>
                <a:ea typeface="Arial"/>
                <a:cs typeface="Arial"/>
                <a:sym typeface="Arial"/>
                <a:hlinkClick r:id="rId3">
                  <a:extLst>
                    <a:ext uri="{A12FA001-AC4F-418D-AE19-62706E023703}">
                      <ahyp:hlinkClr xmlns:lc="http://schemas.openxmlformats.org/drawingml/2006/lockedCanvas" xmlns:ahyp="http://schemas.microsoft.com/office/drawing/2018/hyperlinkcolor" xmlns="" val="tx"/>
                    </a:ext>
                  </a:extLst>
                </a:hlinkClick>
              </a:rPr>
              <a:t>Picture Source : </a:t>
            </a:r>
            <a:r>
              <a:rPr lang="en-GB" sz="1200" b="0" i="0" u="sng" strike="noStrike" cap="none" dirty="0" smtClean="0">
                <a:solidFill>
                  <a:srgbClr val="000000"/>
                </a:solidFill>
                <a:latin typeface="Arial"/>
                <a:ea typeface="Arial"/>
                <a:cs typeface="Arial"/>
                <a:sym typeface="Arial"/>
                <a:hlinkClick r:id="rId3">
                  <a:extLst>
                    <a:ext uri="{A12FA001-AC4F-418D-AE19-62706E023703}">
                      <ahyp:hlinkClr xmlns:lc="http://schemas.openxmlformats.org/drawingml/2006/lockedCanvas" xmlns:ahyp="http://schemas.microsoft.com/office/drawing/2018/hyperlinkcolor" xmlns="" val="tx"/>
                    </a:ext>
                  </a:extLst>
                </a:hlinkClick>
              </a:rPr>
              <a:t>This Photo</a:t>
            </a:r>
            <a:r>
              <a:rPr lang="en-GB" sz="1200" b="0" i="0" u="none" strike="noStrike" cap="none" dirty="0" smtClean="0">
                <a:solidFill>
                  <a:srgbClr val="000000"/>
                </a:solidFill>
                <a:latin typeface="Arial"/>
                <a:ea typeface="Arial"/>
                <a:cs typeface="Arial"/>
                <a:sym typeface="Arial"/>
              </a:rPr>
              <a:t> by Unknown Author is licensed under </a:t>
            </a:r>
            <a:r>
              <a:rPr lang="en-GB" sz="1200" b="0" i="0" u="sng" strike="noStrike" cap="none" dirty="0" smtClean="0">
                <a:solidFill>
                  <a:srgbClr val="000000"/>
                </a:solidFill>
                <a:latin typeface="Arial"/>
                <a:ea typeface="Arial"/>
                <a:cs typeface="Arial"/>
                <a:sym typeface="Arial"/>
                <a:hlinkClick r:id="rId4">
                  <a:extLst>
                    <a:ext uri="{A12FA001-AC4F-418D-AE19-62706E023703}">
                      <ahyp:hlinkClr xmlns:lc="http://schemas.openxmlformats.org/drawingml/2006/lockedCanvas" xmlns:ahyp="http://schemas.microsoft.com/office/drawing/2018/hyperlinkcolor" xmlns="" val="tx"/>
                    </a:ext>
                  </a:extLst>
                </a:hlinkClick>
              </a:rPr>
              <a:t>CC BY-SA</a:t>
            </a:r>
            <a:endParaRPr lang="en-GB" sz="1200" b="0" i="0" u="none" strike="noStrike" cap="none" dirty="0" smtClean="0">
              <a:solidFill>
                <a:srgbClr val="000000"/>
              </a:solidFill>
              <a:latin typeface="Arial"/>
              <a:ea typeface="Arial"/>
              <a:cs typeface="Arial"/>
              <a:sym typeface="Arial"/>
            </a:endParaRPr>
          </a:p>
          <a:p>
            <a:pPr marL="0" lvl="0" indent="0" algn="l" rtl="0">
              <a:lnSpc>
                <a:spcPct val="100000"/>
              </a:lnSpc>
              <a:spcBef>
                <a:spcPts val="0"/>
              </a:spcBef>
              <a:spcAft>
                <a:spcPts val="0"/>
              </a:spcAft>
              <a:buSzPts val="1400"/>
              <a:buNone/>
            </a:pPr>
            <a:endParaRPr dirty="0"/>
          </a:p>
        </p:txBody>
      </p:sp>
      <p:sp>
        <p:nvSpPr>
          <p:cNvPr id="83" name="Google Shape;83;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961747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83" name="Google Shape;83;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789003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3" name="Google Shape;83;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491852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200" u="sng">
                <a:solidFill>
                  <a:schemeClr val="hlink"/>
                </a:solidFill>
                <a:hlinkClick r:id="rId3"/>
              </a:rPr>
              <a:t>This Photo</a:t>
            </a:r>
            <a:r>
              <a:rPr lang="en-GB" sz="1200"/>
              <a:t> by Unknown Author is licensed under </a:t>
            </a:r>
            <a:r>
              <a:rPr lang="en-GB" sz="1200" u="sng">
                <a:solidFill>
                  <a:schemeClr val="hlink"/>
                </a:solidFill>
                <a:hlinkClick r:id="rId4"/>
              </a:rPr>
              <a:t>CC BY-NC-ND</a:t>
            </a:r>
            <a:endParaRPr sz="1200"/>
          </a:p>
          <a:p>
            <a:pPr marL="0" lvl="0" indent="0" algn="l" rtl="0">
              <a:lnSpc>
                <a:spcPct val="100000"/>
              </a:lnSpc>
              <a:spcBef>
                <a:spcPts val="0"/>
              </a:spcBef>
              <a:spcAft>
                <a:spcPts val="0"/>
              </a:spcAft>
              <a:buSzPts val="1400"/>
              <a:buNone/>
            </a:pPr>
            <a:endParaRPr/>
          </a:p>
        </p:txBody>
      </p:sp>
      <p:sp>
        <p:nvSpPr>
          <p:cNvPr id="90" name="Google Shape;90;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 name="Google Shape;98;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GB" sz="1200" b="0" i="0" u="sng" strike="noStrike" cap="none">
                <a:solidFill>
                  <a:srgbClr val="000000"/>
                </a:solidFill>
                <a:latin typeface="Arial"/>
                <a:ea typeface="Arial"/>
                <a:cs typeface="Arial"/>
                <a:sym typeface="Arial"/>
                <a:hlinkClick r:id="rId3">
                  <a:extLst>
                    <a:ext uri="{A12FA001-AC4F-418D-AE19-62706E023703}">
                      <ahyp:hlinkClr xmlns="" xmlns:ahyp="http://schemas.microsoft.com/office/drawing/2018/hyperlinkcolor" val="tx"/>
                    </a:ext>
                  </a:extLst>
                </a:hlinkClick>
              </a:rPr>
              <a:t>This Photo</a:t>
            </a:r>
            <a:r>
              <a:rPr lang="en-GB" sz="1200" b="0" i="0" u="none" strike="noStrike" cap="none">
                <a:solidFill>
                  <a:srgbClr val="000000"/>
                </a:solidFill>
                <a:latin typeface="Arial"/>
                <a:ea typeface="Arial"/>
                <a:cs typeface="Arial"/>
                <a:sym typeface="Arial"/>
              </a:rPr>
              <a:t> by Unknown Author is licensed under </a:t>
            </a:r>
            <a:r>
              <a:rPr lang="en-GB" sz="1200" b="0" i="0" u="sng" strike="noStrike" cap="none">
                <a:solidFill>
                  <a:srgbClr val="000000"/>
                </a:solidFill>
                <a:latin typeface="Arial"/>
                <a:ea typeface="Arial"/>
                <a:cs typeface="Arial"/>
                <a:sym typeface="Arial"/>
                <a:hlinkClick r:id="rId4">
                  <a:extLst>
                    <a:ext uri="{A12FA001-AC4F-418D-AE19-62706E023703}">
                      <ahyp:hlinkClr xmlns="" xmlns:ahyp="http://schemas.microsoft.com/office/drawing/2018/hyperlinkcolor" val="tx"/>
                    </a:ext>
                  </a:extLst>
                </a:hlinkClick>
              </a:rPr>
              <a:t>CC BY-SA-NC</a:t>
            </a:r>
            <a:endParaRPr sz="1200" b="0" i="0" u="none" strike="noStrike" cap="none">
              <a:solidFill>
                <a:srgbClr val="000000"/>
              </a:solidFill>
              <a:latin typeface="Arial"/>
              <a:ea typeface="Arial"/>
              <a:cs typeface="Arial"/>
              <a:sym typeface="Arial"/>
            </a:endParaRPr>
          </a:p>
          <a:p>
            <a:pPr marL="457200" marR="0" lvl="0" indent="-228600" algn="l" rtl="0">
              <a:lnSpc>
                <a:spcPct val="100000"/>
              </a:lnSpc>
              <a:spcBef>
                <a:spcPts val="0"/>
              </a:spcBef>
              <a:spcAft>
                <a:spcPts val="0"/>
              </a:spcAft>
              <a:buSzPts val="1400"/>
              <a:buNone/>
            </a:pPr>
            <a:endParaRPr/>
          </a:p>
        </p:txBody>
      </p:sp>
      <p:sp>
        <p:nvSpPr>
          <p:cNvPr id="99" name="Google Shape;99;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GB" sz="1200" b="0" i="0" u="none" strike="noStrike" cap="none">
                <a:solidFill>
                  <a:schemeClr val="dk1"/>
                </a:solidFill>
                <a:latin typeface="Calibri"/>
                <a:ea typeface="Calibri"/>
                <a:cs typeface="Calibri"/>
                <a:sym typeface="Calibri"/>
              </a:rPr>
              <a:t>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200" b="0" i="0" u="sng" strike="noStrike" cap="none" dirty="0" smtClean="0">
                <a:solidFill>
                  <a:srgbClr val="000000"/>
                </a:solidFill>
                <a:latin typeface="Arial"/>
                <a:ea typeface="Arial"/>
                <a:cs typeface="Arial"/>
                <a:sym typeface="Arial"/>
                <a:hlinkClick r:id="rId3">
                  <a:extLst>
                    <a:ext uri="{A12FA001-AC4F-418D-AE19-62706E023703}">
                      <ahyp:hlinkClr xmlns:lc="http://schemas.openxmlformats.org/drawingml/2006/lockedCanvas" xmlns:ahyp="http://schemas.microsoft.com/office/drawing/2018/hyperlinkcolor" xmlns="" val="tx"/>
                    </a:ext>
                  </a:extLst>
                </a:hlinkClick>
              </a:rPr>
              <a:t>This Photo</a:t>
            </a:r>
            <a:r>
              <a:rPr lang="en-GB" sz="1200" b="0" i="0" u="none" strike="noStrike" cap="none" dirty="0" smtClean="0">
                <a:solidFill>
                  <a:srgbClr val="000000"/>
                </a:solidFill>
                <a:latin typeface="Arial"/>
                <a:ea typeface="Arial"/>
                <a:cs typeface="Arial"/>
                <a:sym typeface="Arial"/>
              </a:rPr>
              <a:t> by Unknown Author is licensed under </a:t>
            </a:r>
            <a:r>
              <a:rPr lang="en-GB" sz="1200" b="0" i="0" u="sng" strike="noStrike" cap="none" dirty="0" smtClean="0">
                <a:solidFill>
                  <a:srgbClr val="000000"/>
                </a:solidFill>
                <a:latin typeface="Arial"/>
                <a:ea typeface="Arial"/>
                <a:cs typeface="Arial"/>
                <a:sym typeface="Arial"/>
                <a:hlinkClick r:id="rId4">
                  <a:extLst>
                    <a:ext uri="{A12FA001-AC4F-418D-AE19-62706E023703}">
                      <ahyp:hlinkClr xmlns:lc="http://schemas.openxmlformats.org/drawingml/2006/lockedCanvas" xmlns:ahyp="http://schemas.microsoft.com/office/drawing/2018/hyperlinkcolor" xmlns="" val="tx"/>
                    </a:ext>
                  </a:extLst>
                </a:hlinkClick>
              </a:rPr>
              <a:t>CC BY-SA-NC</a:t>
            </a:r>
            <a:endParaRPr lang="en-GB" sz="1200" b="0" i="0" u="none" strike="noStrike" cap="none" dirty="0" smtClean="0">
              <a:solidFill>
                <a:srgbClr val="000000"/>
              </a:solidFill>
              <a:latin typeface="Arial"/>
              <a:ea typeface="Arial"/>
              <a:cs typeface="Arial"/>
              <a:sym typeface="Arial"/>
            </a:endParaRPr>
          </a:p>
          <a:p>
            <a:pPr marL="0" lvl="0" indent="0" algn="l" rtl="0">
              <a:lnSpc>
                <a:spcPct val="100000"/>
              </a:lnSpc>
              <a:spcBef>
                <a:spcPts val="0"/>
              </a:spcBef>
              <a:spcAft>
                <a:spcPts val="0"/>
              </a:spcAft>
              <a:buSzPts val="1400"/>
              <a:buNone/>
            </a:pPr>
            <a:endParaRPr dirty="0"/>
          </a:p>
        </p:txBody>
      </p:sp>
      <p:sp>
        <p:nvSpPr>
          <p:cNvPr id="83" name="Google Shape;83;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606674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b="1" dirty="0"/>
              <a:t>Pictures sources:</a:t>
            </a:r>
            <a:endParaRPr dirty="0"/>
          </a:p>
          <a:p>
            <a:pPr marL="0" marR="0" lvl="0" indent="0" algn="l" rtl="0">
              <a:lnSpc>
                <a:spcPct val="100000"/>
              </a:lnSpc>
              <a:spcBef>
                <a:spcPts val="0"/>
              </a:spcBef>
              <a:spcAft>
                <a:spcPts val="0"/>
              </a:spcAft>
              <a:buClr>
                <a:srgbClr val="000000"/>
              </a:buClr>
              <a:buSzPts val="1400"/>
              <a:buFont typeface="Arial"/>
              <a:buNone/>
            </a:pPr>
            <a:r>
              <a:rPr lang="en-GB" sz="1200" b="0" i="0" u="sng" strike="noStrike" cap="none" dirty="0">
                <a:solidFill>
                  <a:srgbClr val="000000"/>
                </a:solidFill>
                <a:latin typeface="Arial"/>
                <a:ea typeface="Arial"/>
                <a:cs typeface="Arial"/>
                <a:sym typeface="Arial"/>
                <a:hlinkClick r:id="rId3">
                  <a:extLst>
                    <a:ext uri="{A12FA001-AC4F-418D-AE19-62706E023703}">
                      <ahyp:hlinkClr xmlns="" xmlns:ahyp="http://schemas.microsoft.com/office/drawing/2018/hyperlinkcolor" val="tx"/>
                    </a:ext>
                  </a:extLst>
                </a:hlinkClick>
              </a:rPr>
              <a:t>This Photo</a:t>
            </a:r>
            <a:r>
              <a:rPr lang="en-GB" sz="1200" b="0" i="0" u="none" strike="noStrike" cap="none" dirty="0">
                <a:solidFill>
                  <a:srgbClr val="000000"/>
                </a:solidFill>
                <a:latin typeface="Arial"/>
                <a:ea typeface="Arial"/>
                <a:cs typeface="Arial"/>
                <a:sym typeface="Arial"/>
              </a:rPr>
              <a:t> by Unknown Author is licensed under </a:t>
            </a:r>
            <a:r>
              <a:rPr lang="en-GB" sz="1200" b="0" i="0" u="sng" strike="noStrike" cap="none" dirty="0">
                <a:solidFill>
                  <a:srgbClr val="000000"/>
                </a:solidFill>
                <a:latin typeface="Arial"/>
                <a:ea typeface="Arial"/>
                <a:cs typeface="Arial"/>
                <a:sym typeface="Arial"/>
                <a:hlinkClick r:id="rId4">
                  <a:extLst>
                    <a:ext uri="{A12FA001-AC4F-418D-AE19-62706E023703}">
                      <ahyp:hlinkClr xmlns="" xmlns:ahyp="http://schemas.microsoft.com/office/drawing/2018/hyperlinkcolor" val="tx"/>
                    </a:ext>
                  </a:extLst>
                </a:hlinkClick>
              </a:rPr>
              <a:t>CC BY-NC-ND</a:t>
            </a:r>
            <a:endParaRPr sz="1200" b="0" i="0" u="sng"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GB" sz="1200" b="0" i="0" u="sng" strike="noStrike" cap="none" dirty="0">
                <a:solidFill>
                  <a:srgbClr val="000000"/>
                </a:solidFill>
                <a:latin typeface="Arial"/>
                <a:ea typeface="Arial"/>
                <a:cs typeface="Arial"/>
                <a:sym typeface="Arial"/>
              </a:rPr>
              <a:t>This Photo by Unknown Author is licensed under CC BY-SA-NC</a:t>
            </a:r>
            <a:endParaRPr dirty="0"/>
          </a:p>
          <a:p>
            <a:pPr marL="0" marR="0" lvl="0" indent="0" algn="l" rtl="0">
              <a:lnSpc>
                <a:spcPct val="100000"/>
              </a:lnSpc>
              <a:spcBef>
                <a:spcPts val="0"/>
              </a:spcBef>
              <a:spcAft>
                <a:spcPts val="0"/>
              </a:spcAft>
              <a:buClr>
                <a:srgbClr val="000000"/>
              </a:buClr>
              <a:buSzPts val="1400"/>
              <a:buFont typeface="Arial"/>
              <a:buNone/>
            </a:pPr>
            <a:r>
              <a:rPr lang="en-GB" sz="1200" b="0" i="0" u="sng" strike="noStrike" cap="none" dirty="0">
                <a:solidFill>
                  <a:srgbClr val="000000"/>
                </a:solidFill>
                <a:latin typeface="Arial"/>
                <a:ea typeface="Arial"/>
                <a:cs typeface="Arial"/>
                <a:sym typeface="Arial"/>
              </a:rPr>
              <a:t>This Photo by Unknown Author is licensed under CC BY-SA</a:t>
            </a:r>
            <a:endParaRPr dirty="0"/>
          </a:p>
          <a:p>
            <a:pPr marL="0" marR="0" lvl="0" indent="0" algn="l" rtl="0">
              <a:lnSpc>
                <a:spcPct val="100000"/>
              </a:lnSpc>
              <a:spcBef>
                <a:spcPts val="0"/>
              </a:spcBef>
              <a:spcAft>
                <a:spcPts val="0"/>
              </a:spcAft>
              <a:buClr>
                <a:srgbClr val="000000"/>
              </a:buClr>
              <a:buSzPts val="1400"/>
              <a:buFont typeface="Arial"/>
              <a:buNone/>
            </a:pPr>
            <a:r>
              <a:rPr lang="en-GB" sz="1200" b="0" i="0" u="sng" strike="noStrike" cap="none" dirty="0">
                <a:solidFill>
                  <a:srgbClr val="000000"/>
                </a:solidFill>
                <a:latin typeface="Arial"/>
                <a:ea typeface="Arial"/>
                <a:cs typeface="Arial"/>
                <a:sym typeface="Arial"/>
              </a:rPr>
              <a:t> </a:t>
            </a:r>
            <a:endParaRPr dirty="0"/>
          </a:p>
          <a:p>
            <a:pPr marL="0" marR="0" lvl="0" indent="0" algn="l" rtl="0">
              <a:lnSpc>
                <a:spcPct val="100000"/>
              </a:lnSpc>
              <a:spcBef>
                <a:spcPts val="0"/>
              </a:spcBef>
              <a:spcAft>
                <a:spcPts val="0"/>
              </a:spcAft>
              <a:buClr>
                <a:srgbClr val="000000"/>
              </a:buClr>
              <a:buSzPts val="1400"/>
              <a:buFont typeface="Arial"/>
              <a:buNone/>
            </a:pPr>
            <a:endParaRPr sz="1200" b="0" i="0" u="sng"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200" b="0" i="0" u="sng"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200" b="0" i="0" u="sng"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dirty="0">
              <a:solidFill>
                <a:srgbClr val="000000"/>
              </a:solidFill>
              <a:latin typeface="Arial"/>
              <a:ea typeface="Arial"/>
              <a:cs typeface="Arial"/>
              <a:sym typeface="Arial"/>
            </a:endParaRPr>
          </a:p>
          <a:p>
            <a:pPr marL="0" lvl="0" indent="0" algn="l" rtl="0">
              <a:lnSpc>
                <a:spcPct val="100000"/>
              </a:lnSpc>
              <a:spcBef>
                <a:spcPts val="0"/>
              </a:spcBef>
              <a:spcAft>
                <a:spcPts val="0"/>
              </a:spcAft>
              <a:buSzPts val="1400"/>
              <a:buNone/>
            </a:pPr>
            <a:endParaRPr b="1" dirty="0"/>
          </a:p>
          <a:p>
            <a:pPr marL="0" lvl="0" indent="0" algn="l" rtl="0">
              <a:lnSpc>
                <a:spcPct val="100000"/>
              </a:lnSpc>
              <a:spcBef>
                <a:spcPts val="0"/>
              </a:spcBef>
              <a:spcAft>
                <a:spcPts val="0"/>
              </a:spcAft>
              <a:buSzPts val="1400"/>
              <a:buNone/>
            </a:pPr>
            <a:r>
              <a:rPr lang="en-GB" b="1" dirty="0"/>
              <a:t> </a:t>
            </a:r>
            <a:endParaRPr dirty="0"/>
          </a:p>
          <a:p>
            <a:pPr marL="0" lvl="0" indent="0" algn="l" rtl="0">
              <a:lnSpc>
                <a:spcPct val="100000"/>
              </a:lnSpc>
              <a:spcBef>
                <a:spcPts val="0"/>
              </a:spcBef>
              <a:spcAft>
                <a:spcPts val="0"/>
              </a:spcAft>
              <a:buSzPts val="1400"/>
              <a:buNone/>
            </a:pPr>
            <a:endParaRPr b="1" dirty="0"/>
          </a:p>
        </p:txBody>
      </p:sp>
      <p:sp>
        <p:nvSpPr>
          <p:cNvPr id="127" name="Google Shape;127;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5" Type="http://schemas.openxmlformats.org/officeDocument/2006/relationships/image" Target="../media/image5.png"/><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Content Quote - 2col">
  <p:cSld name="Title Content Quote - 2col">
    <p:spTree>
      <p:nvGrpSpPr>
        <p:cNvPr id="1" name="Shape 25"/>
        <p:cNvGrpSpPr/>
        <p:nvPr/>
      </p:nvGrpSpPr>
      <p:grpSpPr>
        <a:xfrm>
          <a:off x="0" y="0"/>
          <a:ext cx="0" cy="0"/>
          <a:chOff x="0" y="0"/>
          <a:chExt cx="0" cy="0"/>
        </a:xfrm>
      </p:grpSpPr>
      <p:sp>
        <p:nvSpPr>
          <p:cNvPr id="26" name="Google Shape;26;p38"/>
          <p:cNvSpPr txBox="1">
            <a:spLocks noGrp="1"/>
          </p:cNvSpPr>
          <p:nvPr>
            <p:ph type="title"/>
          </p:nvPr>
        </p:nvSpPr>
        <p:spPr>
          <a:xfrm>
            <a:off x="185407" y="0"/>
            <a:ext cx="11779472" cy="741656"/>
          </a:xfrm>
          <a:prstGeom prst="rect">
            <a:avLst/>
          </a:prstGeom>
          <a:noFill/>
          <a:ln>
            <a:noFill/>
          </a:ln>
        </p:spPr>
        <p:txBody>
          <a:bodyPr spcFirstLastPara="1" wrap="square" lIns="144000" tIns="45700" rIns="91425" bIns="45700" anchor="ctr" anchorCtr="0">
            <a:noAutofit/>
          </a:bodyPr>
          <a:lstStyle>
            <a:lvl1pPr lvl="0" algn="l">
              <a:lnSpc>
                <a:spcPct val="9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38"/>
          <p:cNvSpPr txBox="1">
            <a:spLocks noGrp="1"/>
          </p:cNvSpPr>
          <p:nvPr>
            <p:ph type="body" idx="1"/>
          </p:nvPr>
        </p:nvSpPr>
        <p:spPr>
          <a:xfrm>
            <a:off x="185406" y="917801"/>
            <a:ext cx="5790593" cy="5040000"/>
          </a:xfrm>
          <a:prstGeom prst="rect">
            <a:avLst/>
          </a:prstGeom>
          <a:noFill/>
          <a:ln>
            <a:noFill/>
          </a:ln>
        </p:spPr>
        <p:txBody>
          <a:bodyPr spcFirstLastPara="1" wrap="square" lIns="144000" tIns="45700" rIns="91425" bIns="45700" anchor="t" anchorCtr="0">
            <a:noAutofit/>
          </a:bodyPr>
          <a:lstStyle>
            <a:lvl1pPr marL="457200" marR="0" lvl="0" indent="-228600" algn="just" rtl="0">
              <a:lnSpc>
                <a:spcPct val="90000"/>
              </a:lnSpc>
              <a:spcBef>
                <a:spcPts val="1000"/>
              </a:spcBef>
              <a:spcAft>
                <a:spcPts val="0"/>
              </a:spcAft>
              <a:buClr>
                <a:schemeClr val="dk2"/>
              </a:buClr>
              <a:buSzPts val="1600"/>
              <a:buFont typeface="Arial"/>
              <a:buNone/>
              <a:defRPr sz="1600" b="0" i="0" u="none" strike="noStrike" cap="none">
                <a:solidFill>
                  <a:schemeClr val="dk2"/>
                </a:solidFill>
                <a:latin typeface="Roboto Condensed Light"/>
                <a:ea typeface="Roboto Condensed Light"/>
                <a:cs typeface="Roboto Condensed Light"/>
                <a:sym typeface="Roboto Condensed Light"/>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Roboto Condensed Light"/>
                <a:ea typeface="Roboto Condensed Light"/>
                <a:cs typeface="Roboto Condensed Light"/>
                <a:sym typeface="Roboto Condensed Light"/>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Roboto Condensed Light"/>
                <a:ea typeface="Roboto Condensed Light"/>
                <a:cs typeface="Roboto Condensed Light"/>
                <a:sym typeface="Roboto Condensed Light"/>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Roboto Condensed Light"/>
                <a:ea typeface="Roboto Condensed Light"/>
                <a:cs typeface="Roboto Condensed Light"/>
                <a:sym typeface="Roboto Condensed Light"/>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Roboto Condensed Light"/>
                <a:ea typeface="Roboto Condensed Light"/>
                <a:cs typeface="Roboto Condensed Light"/>
                <a:sym typeface="Roboto Condensed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Condensed Light"/>
                <a:ea typeface="Roboto Condensed Light"/>
                <a:cs typeface="Roboto Condensed Light"/>
                <a:sym typeface="Roboto Condensed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Condensed Light"/>
                <a:ea typeface="Roboto Condensed Light"/>
                <a:cs typeface="Roboto Condensed Light"/>
                <a:sym typeface="Roboto Condensed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Condensed Light"/>
                <a:ea typeface="Roboto Condensed Light"/>
                <a:cs typeface="Roboto Condensed Light"/>
                <a:sym typeface="Roboto Condensed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Condensed Light"/>
                <a:ea typeface="Roboto Condensed Light"/>
                <a:cs typeface="Roboto Condensed Light"/>
                <a:sym typeface="Roboto Condensed Light"/>
              </a:defRPr>
            </a:lvl9pPr>
          </a:lstStyle>
          <a:p>
            <a:endParaRPr/>
          </a:p>
        </p:txBody>
      </p:sp>
      <p:sp>
        <p:nvSpPr>
          <p:cNvPr id="28" name="Google Shape;28;p38"/>
          <p:cNvSpPr txBox="1">
            <a:spLocks noGrp="1"/>
          </p:cNvSpPr>
          <p:nvPr>
            <p:ph type="body" idx="2"/>
          </p:nvPr>
        </p:nvSpPr>
        <p:spPr>
          <a:xfrm>
            <a:off x="6180206" y="917800"/>
            <a:ext cx="5790593" cy="3733402"/>
          </a:xfrm>
          <a:prstGeom prst="rect">
            <a:avLst/>
          </a:prstGeom>
          <a:noFill/>
          <a:ln>
            <a:noFill/>
          </a:ln>
        </p:spPr>
        <p:txBody>
          <a:bodyPr spcFirstLastPara="1" wrap="square" lIns="144000" tIns="45700" rIns="91425" bIns="45700" anchor="t" anchorCtr="0">
            <a:noAutofit/>
          </a:bodyPr>
          <a:lstStyle>
            <a:lvl1pPr marL="457200" marR="0" lvl="0" indent="-228600" algn="just" rtl="0">
              <a:lnSpc>
                <a:spcPct val="90000"/>
              </a:lnSpc>
              <a:spcBef>
                <a:spcPts val="1000"/>
              </a:spcBef>
              <a:spcAft>
                <a:spcPts val="0"/>
              </a:spcAft>
              <a:buClr>
                <a:schemeClr val="dk2"/>
              </a:buClr>
              <a:buSzPts val="1600"/>
              <a:buFont typeface="Arial"/>
              <a:buNone/>
              <a:defRPr sz="1600" b="0" i="0" u="none" strike="noStrike" cap="none">
                <a:solidFill>
                  <a:schemeClr val="dk2"/>
                </a:solidFill>
                <a:latin typeface="Roboto Condensed Light"/>
                <a:ea typeface="Roboto Condensed Light"/>
                <a:cs typeface="Roboto Condensed Light"/>
                <a:sym typeface="Roboto Condensed Light"/>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Roboto Condensed Light"/>
                <a:ea typeface="Roboto Condensed Light"/>
                <a:cs typeface="Roboto Condensed Light"/>
                <a:sym typeface="Roboto Condensed Light"/>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Roboto Condensed Light"/>
                <a:ea typeface="Roboto Condensed Light"/>
                <a:cs typeface="Roboto Condensed Light"/>
                <a:sym typeface="Roboto Condensed Light"/>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Roboto Condensed Light"/>
                <a:ea typeface="Roboto Condensed Light"/>
                <a:cs typeface="Roboto Condensed Light"/>
                <a:sym typeface="Roboto Condensed Light"/>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Roboto Condensed Light"/>
                <a:ea typeface="Roboto Condensed Light"/>
                <a:cs typeface="Roboto Condensed Light"/>
                <a:sym typeface="Roboto Condensed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Condensed Light"/>
                <a:ea typeface="Roboto Condensed Light"/>
                <a:cs typeface="Roboto Condensed Light"/>
                <a:sym typeface="Roboto Condensed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Condensed Light"/>
                <a:ea typeface="Roboto Condensed Light"/>
                <a:cs typeface="Roboto Condensed Light"/>
                <a:sym typeface="Roboto Condensed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Condensed Light"/>
                <a:ea typeface="Roboto Condensed Light"/>
                <a:cs typeface="Roboto Condensed Light"/>
                <a:sym typeface="Roboto Condensed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Condensed Light"/>
                <a:ea typeface="Roboto Condensed Light"/>
                <a:cs typeface="Roboto Condensed Light"/>
                <a:sym typeface="Roboto Condensed Light"/>
              </a:defRPr>
            </a:lvl9pPr>
          </a:lstStyle>
          <a:p>
            <a:endParaRPr/>
          </a:p>
        </p:txBody>
      </p:sp>
      <p:sp>
        <p:nvSpPr>
          <p:cNvPr id="29" name="Google Shape;29;p38"/>
          <p:cNvSpPr txBox="1">
            <a:spLocks noGrp="1"/>
          </p:cNvSpPr>
          <p:nvPr>
            <p:ph type="body" idx="3"/>
          </p:nvPr>
        </p:nvSpPr>
        <p:spPr>
          <a:xfrm>
            <a:off x="6191091" y="4765500"/>
            <a:ext cx="5761236" cy="1192302"/>
          </a:xfrm>
          <a:prstGeom prst="rect">
            <a:avLst/>
          </a:prstGeom>
          <a:noFill/>
          <a:ln w="12700" cap="flat" cmpd="sng">
            <a:solidFill>
              <a:schemeClr val="accent6"/>
            </a:solidFill>
            <a:prstDash val="solid"/>
            <a:round/>
            <a:headEnd type="none" w="sm" len="sm"/>
            <a:tailEnd type="none" w="sm" len="sm"/>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chemeClr val="accent6"/>
              </a:buClr>
              <a:buSzPts val="1800"/>
              <a:buFont typeface="Arial"/>
              <a:buNone/>
              <a:defRPr sz="1800" b="0" i="1" u="none" strike="noStrike" cap="none">
                <a:solidFill>
                  <a:schemeClr val="accent6"/>
                </a:solidFill>
                <a:latin typeface="Roboto Condensed"/>
                <a:ea typeface="Roboto Condensed"/>
                <a:cs typeface="Roboto Condensed"/>
                <a:sym typeface="Roboto Condensed"/>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Condensed Light"/>
                <a:ea typeface="Roboto Condensed Light"/>
                <a:cs typeface="Roboto Condensed Light"/>
                <a:sym typeface="Roboto Condensed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Condensed Light"/>
                <a:ea typeface="Roboto Condensed Light"/>
                <a:cs typeface="Roboto Condensed Light"/>
                <a:sym typeface="Roboto Condensed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Condensed Light"/>
                <a:ea typeface="Roboto Condensed Light"/>
                <a:cs typeface="Roboto Condensed Light"/>
                <a:sym typeface="Roboto Condensed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Condensed Light"/>
                <a:ea typeface="Roboto Condensed Light"/>
                <a:cs typeface="Roboto Condensed Light"/>
                <a:sym typeface="Roboto Condensed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Condensed Light"/>
                <a:ea typeface="Roboto Condensed Light"/>
                <a:cs typeface="Roboto Condensed Light"/>
                <a:sym typeface="Roboto Condensed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Condensed Light"/>
                <a:ea typeface="Roboto Condensed Light"/>
                <a:cs typeface="Roboto Condensed Light"/>
                <a:sym typeface="Roboto Condensed Light"/>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ubtitle Content - 2col">
  <p:cSld name="Title Subtitle Content - 2col">
    <p:spTree>
      <p:nvGrpSpPr>
        <p:cNvPr id="1" name="Shape 23"/>
        <p:cNvGrpSpPr/>
        <p:nvPr/>
      </p:nvGrpSpPr>
      <p:grpSpPr>
        <a:xfrm>
          <a:off x="0" y="0"/>
          <a:ext cx="0" cy="0"/>
          <a:chOff x="0" y="0"/>
          <a:chExt cx="0" cy="0"/>
        </a:xfrm>
      </p:grpSpPr>
      <p:sp>
        <p:nvSpPr>
          <p:cNvPr id="24" name="Google Shape;24;p20"/>
          <p:cNvSpPr txBox="1">
            <a:spLocks noGrp="1"/>
          </p:cNvSpPr>
          <p:nvPr>
            <p:ph type="body" idx="1"/>
          </p:nvPr>
        </p:nvSpPr>
        <p:spPr>
          <a:xfrm>
            <a:off x="399369" y="1258817"/>
            <a:ext cx="11393261" cy="500784"/>
          </a:xfrm>
          <a:prstGeom prst="rect">
            <a:avLst/>
          </a:prstGeom>
          <a:noFill/>
          <a:ln>
            <a:noFill/>
          </a:ln>
        </p:spPr>
        <p:txBody>
          <a:bodyPr spcFirstLastPara="1" wrap="square" lIns="0" tIns="0" rIns="0" bIns="0" anchor="ctr" anchorCtr="0">
            <a:noAutofit/>
          </a:bodyPr>
          <a:lstStyle>
            <a:lvl1pPr marL="457200" marR="0" lvl="0" indent="-228600" algn="just" rtl="0">
              <a:lnSpc>
                <a:spcPct val="90000"/>
              </a:lnSpc>
              <a:spcBef>
                <a:spcPts val="1000"/>
              </a:spcBef>
              <a:spcAft>
                <a:spcPts val="0"/>
              </a:spcAft>
              <a:buClr>
                <a:schemeClr val="accent3"/>
              </a:buClr>
              <a:buSzPts val="2000"/>
              <a:buFont typeface="Arial"/>
              <a:buNone/>
              <a:defRPr sz="2000" b="1" i="0" u="none" strike="noStrike" cap="none">
                <a:solidFill>
                  <a:schemeClr val="accent3"/>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 name="Google Shape;25;p20"/>
          <p:cNvSpPr txBox="1">
            <a:spLocks noGrp="1"/>
          </p:cNvSpPr>
          <p:nvPr>
            <p:ph type="body" idx="2"/>
          </p:nvPr>
        </p:nvSpPr>
        <p:spPr>
          <a:xfrm>
            <a:off x="399370" y="1994263"/>
            <a:ext cx="11393260" cy="4603389"/>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6" name="Google Shape;26;p20"/>
          <p:cNvSpPr txBox="1">
            <a:spLocks noGrp="1"/>
          </p:cNvSpPr>
          <p:nvPr>
            <p:ph type="title"/>
          </p:nvPr>
        </p:nvSpPr>
        <p:spPr>
          <a:xfrm>
            <a:off x="399370" y="388189"/>
            <a:ext cx="11393260" cy="461704"/>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897921508"/>
      </p:ext>
    </p:extLst>
  </p:cSld>
  <p:clrMapOvr>
    <a:masterClrMapping/>
  </p:clrMapOvr>
  <p:extLst>
    <p:ext uri="{DCECCB84-F9BA-43D5-87BE-67443E8EF086}">
      <p15:sldGuideLst xmlns:p15="http://schemas.microsoft.com/office/powerpoint/2012/main">
        <p15:guide id="1" orient="horz" pos="1366">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Content - 2col">
  <p:cSld name="Title Content - 2col">
    <p:spTree>
      <p:nvGrpSpPr>
        <p:cNvPr id="1" name="Shape 27"/>
        <p:cNvGrpSpPr/>
        <p:nvPr/>
      </p:nvGrpSpPr>
      <p:grpSpPr>
        <a:xfrm>
          <a:off x="0" y="0"/>
          <a:ext cx="0" cy="0"/>
          <a:chOff x="0" y="0"/>
          <a:chExt cx="0" cy="0"/>
        </a:xfrm>
      </p:grpSpPr>
      <p:sp>
        <p:nvSpPr>
          <p:cNvPr id="28" name="Google Shape;28;p24"/>
          <p:cNvSpPr txBox="1">
            <a:spLocks noGrp="1"/>
          </p:cNvSpPr>
          <p:nvPr>
            <p:ph type="body" idx="1"/>
          </p:nvPr>
        </p:nvSpPr>
        <p:spPr>
          <a:xfrm>
            <a:off x="399370" y="1332411"/>
            <a:ext cx="5518830" cy="526524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9" name="Google Shape;29;p24"/>
          <p:cNvSpPr txBox="1">
            <a:spLocks noGrp="1"/>
          </p:cNvSpPr>
          <p:nvPr>
            <p:ph type="body" idx="2"/>
          </p:nvPr>
        </p:nvSpPr>
        <p:spPr>
          <a:xfrm>
            <a:off x="6273801" y="1332411"/>
            <a:ext cx="5518830" cy="526524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0" name="Google Shape;30;p24"/>
          <p:cNvSpPr txBox="1">
            <a:spLocks noGrp="1"/>
          </p:cNvSpPr>
          <p:nvPr>
            <p:ph type="title"/>
          </p:nvPr>
        </p:nvSpPr>
        <p:spPr>
          <a:xfrm>
            <a:off x="399370" y="388189"/>
            <a:ext cx="11393260" cy="461704"/>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654673594"/>
      </p:ext>
    </p:extLst>
  </p:cSld>
  <p:clrMapOvr>
    <a:masterClrMapping/>
  </p:clrMapOvr>
  <p:extLst>
    <p:ext uri="{DCECCB84-F9BA-43D5-87BE-67443E8EF086}">
      <p15:sldGuideLst xmlns:p15="http://schemas.microsoft.com/office/powerpoint/2012/main">
        <p15:guide id="1" orient="horz" pos="913">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ubtitle Text - 1col">
  <p:cSld name="Title Subtitle Text - 1col">
    <p:spTree>
      <p:nvGrpSpPr>
        <p:cNvPr id="1" name="Shape 31"/>
        <p:cNvGrpSpPr/>
        <p:nvPr/>
      </p:nvGrpSpPr>
      <p:grpSpPr>
        <a:xfrm>
          <a:off x="0" y="0"/>
          <a:ext cx="0" cy="0"/>
          <a:chOff x="0" y="0"/>
          <a:chExt cx="0" cy="0"/>
        </a:xfrm>
      </p:grpSpPr>
      <p:sp>
        <p:nvSpPr>
          <p:cNvPr id="32" name="Google Shape;32;p25"/>
          <p:cNvSpPr txBox="1">
            <a:spLocks noGrp="1"/>
          </p:cNvSpPr>
          <p:nvPr>
            <p:ph type="body" idx="1"/>
          </p:nvPr>
        </p:nvSpPr>
        <p:spPr>
          <a:xfrm>
            <a:off x="399370" y="1285794"/>
            <a:ext cx="11393260" cy="506611"/>
          </a:xfrm>
          <a:prstGeom prst="rect">
            <a:avLst/>
          </a:prstGeom>
          <a:noFill/>
          <a:ln>
            <a:noFill/>
          </a:ln>
        </p:spPr>
        <p:txBody>
          <a:bodyPr spcFirstLastPara="1" wrap="square" lIns="0" tIns="0" rIns="0" bIns="0" anchor="ctr" anchorCtr="0">
            <a:noAutofit/>
          </a:bodyPr>
          <a:lstStyle>
            <a:lvl1pPr marL="457200" marR="0" lvl="0" indent="-228600" algn="just" rtl="0">
              <a:lnSpc>
                <a:spcPct val="90000"/>
              </a:lnSpc>
              <a:spcBef>
                <a:spcPts val="1000"/>
              </a:spcBef>
              <a:spcAft>
                <a:spcPts val="0"/>
              </a:spcAft>
              <a:buClr>
                <a:schemeClr val="accent3"/>
              </a:buClr>
              <a:buSzPts val="2000"/>
              <a:buFont typeface="Arial"/>
              <a:buNone/>
              <a:defRPr sz="2000" b="1" i="0" u="none" strike="noStrike" cap="none">
                <a:solidFill>
                  <a:schemeClr val="accent3"/>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3" name="Google Shape;33;p25"/>
          <p:cNvSpPr txBox="1">
            <a:spLocks noGrp="1"/>
          </p:cNvSpPr>
          <p:nvPr>
            <p:ph type="body" idx="2"/>
          </p:nvPr>
        </p:nvSpPr>
        <p:spPr>
          <a:xfrm>
            <a:off x="399370" y="2046514"/>
            <a:ext cx="5518830" cy="4551135"/>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4" name="Google Shape;34;p25"/>
          <p:cNvSpPr txBox="1">
            <a:spLocks noGrp="1"/>
          </p:cNvSpPr>
          <p:nvPr>
            <p:ph type="body" idx="3"/>
          </p:nvPr>
        </p:nvSpPr>
        <p:spPr>
          <a:xfrm>
            <a:off x="6273801" y="2046514"/>
            <a:ext cx="5518830" cy="4551135"/>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5" name="Google Shape;35;p25"/>
          <p:cNvSpPr txBox="1">
            <a:spLocks noGrp="1"/>
          </p:cNvSpPr>
          <p:nvPr>
            <p:ph type="title"/>
          </p:nvPr>
        </p:nvSpPr>
        <p:spPr>
          <a:xfrm>
            <a:off x="399370" y="388189"/>
            <a:ext cx="11393260" cy="461704"/>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267278351"/>
      </p:ext>
    </p:extLst>
  </p:cSld>
  <p:clrMapOvr>
    <a:masterClrMapping/>
  </p:clrMapOvr>
  <p:extLst>
    <p:ext uri="{DCECCB84-F9BA-43D5-87BE-67443E8EF086}">
      <p15:sldGuideLst xmlns:p15="http://schemas.microsoft.com/office/powerpoint/2012/main">
        <p15:guide id="1" orient="horz" pos="1366">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2_Title Slide">
  <p:cSld name="2_Title Slide">
    <p:bg>
      <p:bgPr>
        <a:solidFill>
          <a:srgbClr val="FEF7D1"/>
        </a:solidFill>
        <a:effectLst/>
      </p:bgPr>
    </p:bg>
    <p:spTree>
      <p:nvGrpSpPr>
        <p:cNvPr id="1" name="Shape 36"/>
        <p:cNvGrpSpPr/>
        <p:nvPr/>
      </p:nvGrpSpPr>
      <p:grpSpPr>
        <a:xfrm>
          <a:off x="0" y="0"/>
          <a:ext cx="0" cy="0"/>
          <a:chOff x="0" y="0"/>
          <a:chExt cx="0" cy="0"/>
        </a:xfrm>
      </p:grpSpPr>
      <p:sp>
        <p:nvSpPr>
          <p:cNvPr id="37" name="Google Shape;37;p22"/>
          <p:cNvSpPr/>
          <p:nvPr/>
        </p:nvSpPr>
        <p:spPr>
          <a:xfrm>
            <a:off x="0" y="0"/>
            <a:ext cx="12192000" cy="6858000"/>
          </a:xfrm>
          <a:prstGeom prst="rect">
            <a:avLst/>
          </a:prstGeom>
          <a:solidFill>
            <a:srgbClr val="D2F1E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8" name="Google Shape;38;p22"/>
          <p:cNvSpPr txBox="1">
            <a:spLocks noGrp="1"/>
          </p:cNvSpPr>
          <p:nvPr>
            <p:ph type="ctrTitle"/>
          </p:nvPr>
        </p:nvSpPr>
        <p:spPr>
          <a:xfrm>
            <a:off x="2188573" y="3188147"/>
            <a:ext cx="7832271" cy="1600197"/>
          </a:xfrm>
          <a:prstGeom prst="rect">
            <a:avLst/>
          </a:prstGeom>
          <a:noFill/>
          <a:ln>
            <a:noFill/>
          </a:ln>
        </p:spPr>
        <p:txBody>
          <a:bodyPr spcFirstLastPara="1" wrap="square" lIns="0" tIns="0" rIns="0" bIns="0" anchor="ctr" anchorCtr="0">
            <a:normAutofit/>
          </a:bodyPr>
          <a:lstStyle>
            <a:lvl1pPr lvl="0" algn="ctr">
              <a:lnSpc>
                <a:spcPct val="100000"/>
              </a:lnSpc>
              <a:spcBef>
                <a:spcPts val="0"/>
              </a:spcBef>
              <a:spcAft>
                <a:spcPts val="0"/>
              </a:spcAft>
              <a:buClr>
                <a:schemeClr val="accent1"/>
              </a:buClr>
              <a:buSzPts val="3200"/>
              <a:buFont typeface="Calibri"/>
              <a:buNone/>
              <a:defRPr sz="3200">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39" name="Google Shape;39;p22"/>
          <p:cNvPicPr preferRelativeResize="0"/>
          <p:nvPr/>
        </p:nvPicPr>
        <p:blipFill rotWithShape="1">
          <a:blip r:embed="rId2">
            <a:alphaModFix/>
          </a:blip>
          <a:srcRect/>
          <a:stretch/>
        </p:blipFill>
        <p:spPr>
          <a:xfrm>
            <a:off x="4404572" y="228542"/>
            <a:ext cx="3382856" cy="2620299"/>
          </a:xfrm>
          <a:prstGeom prst="rect">
            <a:avLst/>
          </a:prstGeom>
          <a:noFill/>
          <a:ln>
            <a:noFill/>
          </a:ln>
        </p:spPr>
      </p:pic>
      <p:sp>
        <p:nvSpPr>
          <p:cNvPr id="40" name="Google Shape;40;p22"/>
          <p:cNvSpPr txBox="1"/>
          <p:nvPr/>
        </p:nvSpPr>
        <p:spPr>
          <a:xfrm>
            <a:off x="2734888" y="6152529"/>
            <a:ext cx="8936182"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rgbClr val="000000"/>
                </a:solidFill>
                <a:latin typeface="Calibri"/>
                <a:ea typeface="Calibri"/>
                <a:cs typeface="Calibri"/>
                <a:sym typeface="Calibri"/>
              </a:rPr>
              <a:t>The EMERGE project benefits from a grant under the Active Citizens Fund Cyprus program, funded by Iceland, Liechtenstein and Norway, through the EEA and Norway Grants 2014-2021.</a:t>
            </a:r>
            <a:endParaRPr sz="1200" b="0" i="0" u="none" strike="noStrike" cap="none">
              <a:solidFill>
                <a:srgbClr val="000000"/>
              </a:solidFill>
              <a:latin typeface="Calibri"/>
              <a:ea typeface="Calibri"/>
              <a:cs typeface="Calibri"/>
              <a:sym typeface="Calibri"/>
            </a:endParaRPr>
          </a:p>
        </p:txBody>
      </p:sp>
      <p:pic>
        <p:nvPicPr>
          <p:cNvPr id="41" name="Google Shape;41;p22"/>
          <p:cNvPicPr preferRelativeResize="0"/>
          <p:nvPr/>
        </p:nvPicPr>
        <p:blipFill rotWithShape="1">
          <a:blip r:embed="rId3">
            <a:alphaModFix/>
          </a:blip>
          <a:srcRect/>
          <a:stretch/>
        </p:blipFill>
        <p:spPr>
          <a:xfrm>
            <a:off x="659936" y="6051476"/>
            <a:ext cx="1509686" cy="529371"/>
          </a:xfrm>
          <a:prstGeom prst="rect">
            <a:avLst/>
          </a:prstGeom>
          <a:noFill/>
          <a:ln>
            <a:noFill/>
          </a:ln>
        </p:spPr>
      </p:pic>
    </p:spTree>
    <p:extLst>
      <p:ext uri="{BB962C8B-B14F-4D97-AF65-F5344CB8AC3E}">
        <p14:creationId xmlns:p14="http://schemas.microsoft.com/office/powerpoint/2010/main" val="2663638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Text - 1col">
  <p:cSld name="Title Text - 1col">
    <p:spTree>
      <p:nvGrpSpPr>
        <p:cNvPr id="1" name="Shape 30"/>
        <p:cNvGrpSpPr/>
        <p:nvPr/>
      </p:nvGrpSpPr>
      <p:grpSpPr>
        <a:xfrm>
          <a:off x="0" y="0"/>
          <a:ext cx="0" cy="0"/>
          <a:chOff x="0" y="0"/>
          <a:chExt cx="0" cy="0"/>
        </a:xfrm>
      </p:grpSpPr>
      <p:sp>
        <p:nvSpPr>
          <p:cNvPr id="31" name="Google Shape;31;p19"/>
          <p:cNvSpPr txBox="1">
            <a:spLocks noGrp="1"/>
          </p:cNvSpPr>
          <p:nvPr>
            <p:ph type="body" idx="1"/>
          </p:nvPr>
        </p:nvSpPr>
        <p:spPr>
          <a:xfrm>
            <a:off x="399370" y="1449389"/>
            <a:ext cx="11393260" cy="5096388"/>
          </a:xfrm>
          <a:prstGeom prst="rect">
            <a:avLst/>
          </a:prstGeom>
          <a:noFill/>
          <a:ln>
            <a:noFill/>
          </a:ln>
        </p:spPr>
        <p:txBody>
          <a:bodyPr spcFirstLastPara="1" wrap="square" lIns="0" tIns="0" rIns="0" bIns="0" anchor="t" anchorCtr="0">
            <a:noAutofit/>
          </a:bodyPr>
          <a:lstStyle>
            <a:lvl1pPr marL="457200" marR="0" lvl="0" indent="-228600" algn="just"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 name="Google Shape;32;p19"/>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913">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Title Slide">
  <p:cSld name="3_Title Slide">
    <p:spTree>
      <p:nvGrpSpPr>
        <p:cNvPr id="1" name="Shape 33"/>
        <p:cNvGrpSpPr/>
        <p:nvPr/>
      </p:nvGrpSpPr>
      <p:grpSpPr>
        <a:xfrm>
          <a:off x="0" y="0"/>
          <a:ext cx="0" cy="0"/>
          <a:chOff x="0" y="0"/>
          <a:chExt cx="0" cy="0"/>
        </a:xfrm>
      </p:grpSpPr>
      <p:sp>
        <p:nvSpPr>
          <p:cNvPr id="34" name="Google Shape;34;p39"/>
          <p:cNvSpPr/>
          <p:nvPr/>
        </p:nvSpPr>
        <p:spPr>
          <a:xfrm>
            <a:off x="0" y="1"/>
            <a:ext cx="12192000" cy="6955017"/>
          </a:xfrm>
          <a:prstGeom prst="rect">
            <a:avLst/>
          </a:prstGeom>
          <a:solidFill>
            <a:schemeClr val="accent3"/>
          </a:solidFill>
          <a:ln w="9525" cap="flat" cmpd="sng">
            <a:solidFill>
              <a:srgbClr val="00487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Open Sans"/>
              <a:ea typeface="Open Sans"/>
              <a:cs typeface="Open Sans"/>
              <a:sym typeface="Open Sans"/>
            </a:endParaRPr>
          </a:p>
        </p:txBody>
      </p:sp>
      <p:sp>
        <p:nvSpPr>
          <p:cNvPr id="35" name="Google Shape;35;p39"/>
          <p:cNvSpPr txBox="1">
            <a:spLocks noGrp="1"/>
          </p:cNvSpPr>
          <p:nvPr>
            <p:ph type="subTitle" idx="1"/>
          </p:nvPr>
        </p:nvSpPr>
        <p:spPr>
          <a:xfrm>
            <a:off x="1524000" y="2697322"/>
            <a:ext cx="9144000" cy="1533930"/>
          </a:xfrm>
          <a:prstGeom prst="rect">
            <a:avLst/>
          </a:prstGeom>
          <a:noFill/>
          <a:ln>
            <a:noFill/>
          </a:ln>
        </p:spPr>
        <p:txBody>
          <a:bodyPr spcFirstLastPara="1" wrap="square" lIns="91425" tIns="45700" rIns="91425" bIns="45700" anchor="ctr" anchorCtr="0">
            <a:normAutofit/>
          </a:bodyPr>
          <a:lstStyle>
            <a:lvl1pPr marR="0" lvl="0" algn="ctr" rtl="0">
              <a:lnSpc>
                <a:spcPct val="90000"/>
              </a:lnSpc>
              <a:spcBef>
                <a:spcPts val="1000"/>
              </a:spcBef>
              <a:spcAft>
                <a:spcPts val="0"/>
              </a:spcAft>
              <a:buClr>
                <a:schemeClr val="lt1"/>
              </a:buClr>
              <a:buSzPts val="2800"/>
              <a:buFont typeface="Arial"/>
              <a:buNone/>
              <a:defRPr sz="2800" b="0" i="0" u="none" strike="noStrike" cap="none">
                <a:solidFill>
                  <a:schemeClr val="lt1"/>
                </a:solidFill>
                <a:latin typeface="Roboto Condensed Light"/>
                <a:ea typeface="Roboto Condensed Light"/>
                <a:cs typeface="Roboto Condensed Light"/>
                <a:sym typeface="Roboto Condensed Light"/>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rgbClr val="000000"/>
                </a:solidFill>
                <a:latin typeface="Arial"/>
                <a:ea typeface="Arial"/>
                <a:cs typeface="Arial"/>
                <a:sym typeface="Arial"/>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rgbClr val="000000"/>
                </a:solidFill>
                <a:latin typeface="Arial"/>
                <a:ea typeface="Arial"/>
                <a:cs typeface="Arial"/>
                <a:sym typeface="Arial"/>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rgbClr val="000000"/>
                </a:solidFill>
                <a:latin typeface="Arial"/>
                <a:ea typeface="Arial"/>
                <a:cs typeface="Arial"/>
                <a:sym typeface="Arial"/>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rgbClr val="000000"/>
                </a:solidFill>
                <a:latin typeface="Arial"/>
                <a:ea typeface="Arial"/>
                <a:cs typeface="Arial"/>
                <a:sym typeface="Arial"/>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rgbClr val="000000"/>
                </a:solidFill>
                <a:latin typeface="Arial"/>
                <a:ea typeface="Arial"/>
                <a:cs typeface="Arial"/>
                <a:sym typeface="Arial"/>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rgbClr val="000000"/>
                </a:solidFill>
                <a:latin typeface="Arial"/>
                <a:ea typeface="Arial"/>
                <a:cs typeface="Arial"/>
                <a:sym typeface="Arial"/>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rgbClr val="000000"/>
                </a:solidFill>
                <a:latin typeface="Arial"/>
                <a:ea typeface="Arial"/>
                <a:cs typeface="Arial"/>
                <a:sym typeface="Arial"/>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Content - 2col">
  <p:cSld name="Title Content - 2col">
    <p:spTree>
      <p:nvGrpSpPr>
        <p:cNvPr id="1" name="Shape 36"/>
        <p:cNvGrpSpPr/>
        <p:nvPr/>
      </p:nvGrpSpPr>
      <p:grpSpPr>
        <a:xfrm>
          <a:off x="0" y="0"/>
          <a:ext cx="0" cy="0"/>
          <a:chOff x="0" y="0"/>
          <a:chExt cx="0" cy="0"/>
        </a:xfrm>
      </p:grpSpPr>
      <p:sp>
        <p:nvSpPr>
          <p:cNvPr id="37" name="Google Shape;37;p24"/>
          <p:cNvSpPr txBox="1">
            <a:spLocks noGrp="1"/>
          </p:cNvSpPr>
          <p:nvPr>
            <p:ph type="body" idx="1"/>
          </p:nvPr>
        </p:nvSpPr>
        <p:spPr>
          <a:xfrm>
            <a:off x="399370" y="1332411"/>
            <a:ext cx="5518830" cy="5265240"/>
          </a:xfrm>
          <a:prstGeom prst="rect">
            <a:avLst/>
          </a:prstGeom>
          <a:noFill/>
          <a:ln>
            <a:noFill/>
          </a:ln>
        </p:spPr>
        <p:txBody>
          <a:bodyPr spcFirstLastPara="1" wrap="square" lIns="0" tIns="0" rIns="0" bIns="0" anchor="t" anchorCtr="0">
            <a:noAutofit/>
          </a:bodyPr>
          <a:lstStyle>
            <a:lvl1pPr marL="457200" marR="0" lvl="0" indent="-228600" algn="just"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8" name="Google Shape;38;p24"/>
          <p:cNvSpPr txBox="1">
            <a:spLocks noGrp="1"/>
          </p:cNvSpPr>
          <p:nvPr>
            <p:ph type="body" idx="2"/>
          </p:nvPr>
        </p:nvSpPr>
        <p:spPr>
          <a:xfrm>
            <a:off x="6273801" y="1332411"/>
            <a:ext cx="5518830" cy="5265240"/>
          </a:xfrm>
          <a:prstGeom prst="rect">
            <a:avLst/>
          </a:prstGeom>
          <a:noFill/>
          <a:ln>
            <a:noFill/>
          </a:ln>
        </p:spPr>
        <p:txBody>
          <a:bodyPr spcFirstLastPara="1" wrap="square" lIns="0" tIns="0" rIns="0" bIns="0" anchor="t" anchorCtr="0">
            <a:noAutofit/>
          </a:bodyPr>
          <a:lstStyle>
            <a:lvl1pPr marL="457200" marR="0" lvl="0" indent="-228600" algn="just"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9" name="Google Shape;39;p24"/>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913">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ubtitle Text - 1col">
  <p:cSld name="Title Subtitle Text - 1col">
    <p:spTree>
      <p:nvGrpSpPr>
        <p:cNvPr id="1" name="Shape 40"/>
        <p:cNvGrpSpPr/>
        <p:nvPr/>
      </p:nvGrpSpPr>
      <p:grpSpPr>
        <a:xfrm>
          <a:off x="0" y="0"/>
          <a:ext cx="0" cy="0"/>
          <a:chOff x="0" y="0"/>
          <a:chExt cx="0" cy="0"/>
        </a:xfrm>
      </p:grpSpPr>
      <p:sp>
        <p:nvSpPr>
          <p:cNvPr id="41" name="Google Shape;41;p25"/>
          <p:cNvSpPr txBox="1">
            <a:spLocks noGrp="1"/>
          </p:cNvSpPr>
          <p:nvPr>
            <p:ph type="body" idx="1"/>
          </p:nvPr>
        </p:nvSpPr>
        <p:spPr>
          <a:xfrm>
            <a:off x="399370" y="1285794"/>
            <a:ext cx="11393260" cy="506611"/>
          </a:xfrm>
          <a:prstGeom prst="rect">
            <a:avLst/>
          </a:prstGeom>
          <a:noFill/>
          <a:ln>
            <a:noFill/>
          </a:ln>
        </p:spPr>
        <p:txBody>
          <a:bodyPr spcFirstLastPara="1" wrap="square" lIns="0" tIns="0" rIns="0" bIns="0" anchor="ctr" anchorCtr="0">
            <a:noAutofit/>
          </a:bodyPr>
          <a:lstStyle>
            <a:lvl1pPr marL="457200" marR="0" lvl="0" indent="-228600" algn="just" rtl="0">
              <a:lnSpc>
                <a:spcPct val="90000"/>
              </a:lnSpc>
              <a:spcBef>
                <a:spcPts val="1000"/>
              </a:spcBef>
              <a:spcAft>
                <a:spcPts val="0"/>
              </a:spcAft>
              <a:buClr>
                <a:schemeClr val="accent3"/>
              </a:buClr>
              <a:buSzPts val="2000"/>
              <a:buFont typeface="Arial"/>
              <a:buNone/>
              <a:defRPr sz="2000" b="1" i="0" u="none" strike="noStrike" cap="none">
                <a:solidFill>
                  <a:schemeClr val="accent3"/>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2" name="Google Shape;42;p25"/>
          <p:cNvSpPr txBox="1">
            <a:spLocks noGrp="1"/>
          </p:cNvSpPr>
          <p:nvPr>
            <p:ph type="body" idx="2"/>
          </p:nvPr>
        </p:nvSpPr>
        <p:spPr>
          <a:xfrm>
            <a:off x="399370" y="2046514"/>
            <a:ext cx="5518830" cy="4551135"/>
          </a:xfrm>
          <a:prstGeom prst="rect">
            <a:avLst/>
          </a:prstGeom>
          <a:noFill/>
          <a:ln>
            <a:noFill/>
          </a:ln>
        </p:spPr>
        <p:txBody>
          <a:bodyPr spcFirstLastPara="1" wrap="square" lIns="0" tIns="0" rIns="0" bIns="0" anchor="t" anchorCtr="0">
            <a:noAutofit/>
          </a:bodyPr>
          <a:lstStyle>
            <a:lvl1pPr marL="457200" marR="0" lvl="0" indent="-228600" algn="just"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3" name="Google Shape;43;p25"/>
          <p:cNvSpPr txBox="1">
            <a:spLocks noGrp="1"/>
          </p:cNvSpPr>
          <p:nvPr>
            <p:ph type="body" idx="3"/>
          </p:nvPr>
        </p:nvSpPr>
        <p:spPr>
          <a:xfrm>
            <a:off x="6273801" y="2046514"/>
            <a:ext cx="5518830" cy="4551135"/>
          </a:xfrm>
          <a:prstGeom prst="rect">
            <a:avLst/>
          </a:prstGeom>
          <a:noFill/>
          <a:ln>
            <a:noFill/>
          </a:ln>
        </p:spPr>
        <p:txBody>
          <a:bodyPr spcFirstLastPara="1" wrap="square" lIns="0" tIns="0" rIns="0" bIns="0" anchor="t" anchorCtr="0">
            <a:noAutofit/>
          </a:bodyPr>
          <a:lstStyle>
            <a:lvl1pPr marL="457200" marR="0" lvl="0" indent="-228600" algn="just"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4" name="Google Shape;44;p25"/>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1366">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2_Title Slide">
  <p:cSld name="2_Title Slide">
    <p:bg>
      <p:bgPr>
        <a:solidFill>
          <a:srgbClr val="FEF7D1"/>
        </a:solidFill>
        <a:effectLst/>
      </p:bgPr>
    </p:bg>
    <p:spTree>
      <p:nvGrpSpPr>
        <p:cNvPr id="1" name="Shape 45"/>
        <p:cNvGrpSpPr/>
        <p:nvPr/>
      </p:nvGrpSpPr>
      <p:grpSpPr>
        <a:xfrm>
          <a:off x="0" y="0"/>
          <a:ext cx="0" cy="0"/>
          <a:chOff x="0" y="0"/>
          <a:chExt cx="0" cy="0"/>
        </a:xfrm>
      </p:grpSpPr>
      <p:sp>
        <p:nvSpPr>
          <p:cNvPr id="46" name="Google Shape;46;p22"/>
          <p:cNvSpPr/>
          <p:nvPr/>
        </p:nvSpPr>
        <p:spPr>
          <a:xfrm>
            <a:off x="0" y="0"/>
            <a:ext cx="12192000" cy="6858000"/>
          </a:xfrm>
          <a:prstGeom prst="rect">
            <a:avLst/>
          </a:prstGeom>
          <a:solidFill>
            <a:srgbClr val="D2F1E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7" name="Google Shape;47;p22"/>
          <p:cNvSpPr txBox="1">
            <a:spLocks noGrp="1"/>
          </p:cNvSpPr>
          <p:nvPr>
            <p:ph type="ctrTitle"/>
          </p:nvPr>
        </p:nvSpPr>
        <p:spPr>
          <a:xfrm>
            <a:off x="2188573" y="3188147"/>
            <a:ext cx="7832271" cy="1600197"/>
          </a:xfrm>
          <a:prstGeom prst="rect">
            <a:avLst/>
          </a:prstGeom>
          <a:noFill/>
          <a:ln>
            <a:noFill/>
          </a:ln>
        </p:spPr>
        <p:txBody>
          <a:bodyPr spcFirstLastPara="1" wrap="square" lIns="0" tIns="0" rIns="0" bIns="0" anchor="ctr" anchorCtr="0">
            <a:normAutofit/>
          </a:bodyPr>
          <a:lstStyle>
            <a:lvl1pPr lvl="0" algn="ctr">
              <a:lnSpc>
                <a:spcPct val="100000"/>
              </a:lnSpc>
              <a:spcBef>
                <a:spcPts val="0"/>
              </a:spcBef>
              <a:spcAft>
                <a:spcPts val="0"/>
              </a:spcAft>
              <a:buClr>
                <a:schemeClr val="accent1"/>
              </a:buClr>
              <a:buSzPts val="3200"/>
              <a:buFont typeface="Calibri"/>
              <a:buNone/>
              <a:defRPr sz="3200">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48" name="Google Shape;48;p22"/>
          <p:cNvPicPr preferRelativeResize="0"/>
          <p:nvPr/>
        </p:nvPicPr>
        <p:blipFill rotWithShape="1">
          <a:blip r:embed="rId2">
            <a:alphaModFix/>
          </a:blip>
          <a:srcRect/>
          <a:stretch/>
        </p:blipFill>
        <p:spPr>
          <a:xfrm>
            <a:off x="4404572" y="228542"/>
            <a:ext cx="3382856" cy="2620299"/>
          </a:xfrm>
          <a:prstGeom prst="rect">
            <a:avLst/>
          </a:prstGeom>
          <a:noFill/>
          <a:ln>
            <a:noFill/>
          </a:ln>
        </p:spPr>
      </p:pic>
      <p:sp>
        <p:nvSpPr>
          <p:cNvPr id="49" name="Google Shape;49;p22"/>
          <p:cNvSpPr txBox="1"/>
          <p:nvPr/>
        </p:nvSpPr>
        <p:spPr>
          <a:xfrm>
            <a:off x="2734888" y="6152529"/>
            <a:ext cx="8936182"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rgbClr val="000000"/>
                </a:solidFill>
                <a:latin typeface="Calibri"/>
                <a:ea typeface="Calibri"/>
                <a:cs typeface="Calibri"/>
                <a:sym typeface="Calibri"/>
              </a:rPr>
              <a:t>The EMERGE project benefits from a grant under the Active Citizens Fund Cyprus program, funded by Iceland, Liechtenstein and Norway, through the EEA and Norway Grants 2014-2021.</a:t>
            </a:r>
            <a:endParaRPr sz="1200" b="0" i="0" u="none" strike="noStrike" cap="none">
              <a:solidFill>
                <a:srgbClr val="000000"/>
              </a:solidFill>
              <a:latin typeface="Calibri"/>
              <a:ea typeface="Calibri"/>
              <a:cs typeface="Calibri"/>
              <a:sym typeface="Calibri"/>
            </a:endParaRPr>
          </a:p>
        </p:txBody>
      </p:sp>
      <p:pic>
        <p:nvPicPr>
          <p:cNvPr id="50" name="Google Shape;50;p22"/>
          <p:cNvPicPr preferRelativeResize="0"/>
          <p:nvPr/>
        </p:nvPicPr>
        <p:blipFill rotWithShape="1">
          <a:blip r:embed="rId3">
            <a:alphaModFix/>
          </a:blip>
          <a:srcRect/>
          <a:stretch/>
        </p:blipFill>
        <p:spPr>
          <a:xfrm>
            <a:off x="659936" y="6051476"/>
            <a:ext cx="1509686" cy="529371"/>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2_Title Slide">
  <p:cSld name="2_Title Slide">
    <p:bg>
      <p:bgPr>
        <a:solidFill>
          <a:srgbClr val="FEF7D1"/>
        </a:solidFill>
        <a:effectLst/>
      </p:bgPr>
    </p:bg>
    <p:spTree>
      <p:nvGrpSpPr>
        <p:cNvPr id="1" name="Shape 54"/>
        <p:cNvGrpSpPr/>
        <p:nvPr/>
      </p:nvGrpSpPr>
      <p:grpSpPr>
        <a:xfrm>
          <a:off x="0" y="0"/>
          <a:ext cx="0" cy="0"/>
          <a:chOff x="0" y="0"/>
          <a:chExt cx="0" cy="0"/>
        </a:xfrm>
      </p:grpSpPr>
      <p:sp>
        <p:nvSpPr>
          <p:cNvPr id="55" name="Google Shape;55;p23"/>
          <p:cNvSpPr/>
          <p:nvPr/>
        </p:nvSpPr>
        <p:spPr>
          <a:xfrm>
            <a:off x="0" y="0"/>
            <a:ext cx="12192000" cy="6858000"/>
          </a:xfrm>
          <a:prstGeom prst="rect">
            <a:avLst/>
          </a:prstGeom>
          <a:solidFill>
            <a:srgbClr val="D2F1E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6" name="Google Shape;56;p23"/>
          <p:cNvSpPr txBox="1">
            <a:spLocks noGrp="1"/>
          </p:cNvSpPr>
          <p:nvPr>
            <p:ph type="ctrTitle"/>
          </p:nvPr>
        </p:nvSpPr>
        <p:spPr>
          <a:xfrm>
            <a:off x="2188573" y="3188147"/>
            <a:ext cx="7832271" cy="1600197"/>
          </a:xfrm>
          <a:prstGeom prst="rect">
            <a:avLst/>
          </a:prstGeom>
          <a:noFill/>
          <a:ln>
            <a:noFill/>
          </a:ln>
        </p:spPr>
        <p:txBody>
          <a:bodyPr spcFirstLastPara="1" wrap="square" lIns="0" tIns="0" rIns="0" bIns="0" anchor="ctr" anchorCtr="0">
            <a:normAutofit/>
          </a:bodyPr>
          <a:lstStyle>
            <a:lvl1pPr lvl="0" algn="ctr">
              <a:lnSpc>
                <a:spcPct val="100000"/>
              </a:lnSpc>
              <a:spcBef>
                <a:spcPts val="0"/>
              </a:spcBef>
              <a:spcAft>
                <a:spcPts val="0"/>
              </a:spcAft>
              <a:buClr>
                <a:schemeClr val="accent1"/>
              </a:buClr>
              <a:buSzPts val="3200"/>
              <a:buFont typeface="Calibri"/>
              <a:buNone/>
              <a:defRPr sz="3200">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57" name="Google Shape;57;p23"/>
          <p:cNvPicPr preferRelativeResize="0"/>
          <p:nvPr/>
        </p:nvPicPr>
        <p:blipFill rotWithShape="1">
          <a:blip r:embed="rId2">
            <a:alphaModFix/>
          </a:blip>
          <a:srcRect/>
          <a:stretch/>
        </p:blipFill>
        <p:spPr>
          <a:xfrm>
            <a:off x="4404572" y="228542"/>
            <a:ext cx="3382856" cy="2620299"/>
          </a:xfrm>
          <a:prstGeom prst="rect">
            <a:avLst/>
          </a:prstGeom>
          <a:noFill/>
          <a:ln>
            <a:noFill/>
          </a:ln>
        </p:spPr>
      </p:pic>
      <p:sp>
        <p:nvSpPr>
          <p:cNvPr id="58" name="Google Shape;58;p23"/>
          <p:cNvSpPr txBox="1"/>
          <p:nvPr/>
        </p:nvSpPr>
        <p:spPr>
          <a:xfrm>
            <a:off x="2734888" y="6152529"/>
            <a:ext cx="8936182"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rgbClr val="000000"/>
                </a:solidFill>
                <a:latin typeface="Calibri"/>
                <a:ea typeface="Calibri"/>
                <a:cs typeface="Calibri"/>
                <a:sym typeface="Calibri"/>
              </a:rPr>
              <a:t>The EMERGE project benefits from a grant under the Active Citizens Fund Cyprus program, funded by Iceland, Liechtenstein and Norway, through the EEA and Norway Grants 2014-2021.</a:t>
            </a:r>
            <a:endParaRPr sz="1200" b="0" i="0" u="none" strike="noStrike" cap="none">
              <a:solidFill>
                <a:srgbClr val="000000"/>
              </a:solidFill>
              <a:latin typeface="Calibri"/>
              <a:ea typeface="Calibri"/>
              <a:cs typeface="Calibri"/>
              <a:sym typeface="Calibri"/>
            </a:endParaRPr>
          </a:p>
        </p:txBody>
      </p:sp>
      <p:pic>
        <p:nvPicPr>
          <p:cNvPr id="59" name="Google Shape;59;p23"/>
          <p:cNvPicPr preferRelativeResize="0"/>
          <p:nvPr/>
        </p:nvPicPr>
        <p:blipFill rotWithShape="1">
          <a:blip r:embed="rId3">
            <a:alphaModFix/>
          </a:blip>
          <a:srcRect/>
          <a:stretch/>
        </p:blipFill>
        <p:spPr>
          <a:xfrm>
            <a:off x="659936" y="6051476"/>
            <a:ext cx="1509686" cy="529371"/>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1_Title Slide" type="title">
  <p:cSld name="1_Title Slide">
    <p:bg>
      <p:bgPr>
        <a:solidFill>
          <a:schemeClr val="lt1"/>
        </a:solidFill>
        <a:effectLst/>
      </p:bgPr>
    </p:bg>
    <p:spTree>
      <p:nvGrpSpPr>
        <p:cNvPr id="1" name="Shape 12"/>
        <p:cNvGrpSpPr/>
        <p:nvPr/>
      </p:nvGrpSpPr>
      <p:grpSpPr>
        <a:xfrm>
          <a:off x="0" y="0"/>
          <a:ext cx="0" cy="0"/>
          <a:chOff x="0" y="0"/>
          <a:chExt cx="0" cy="0"/>
        </a:xfrm>
      </p:grpSpPr>
      <p:pic>
        <p:nvPicPr>
          <p:cNvPr id="13" name="Google Shape;13;p18"/>
          <p:cNvPicPr preferRelativeResize="0"/>
          <p:nvPr/>
        </p:nvPicPr>
        <p:blipFill rotWithShape="1">
          <a:blip r:embed="rId2">
            <a:alphaModFix/>
          </a:blip>
          <a:srcRect/>
          <a:stretch/>
        </p:blipFill>
        <p:spPr>
          <a:xfrm>
            <a:off x="659936" y="2932981"/>
            <a:ext cx="11023391" cy="2819238"/>
          </a:xfrm>
          <a:prstGeom prst="rect">
            <a:avLst/>
          </a:prstGeom>
          <a:noFill/>
          <a:ln>
            <a:noFill/>
          </a:ln>
        </p:spPr>
      </p:pic>
      <p:sp>
        <p:nvSpPr>
          <p:cNvPr id="14" name="Google Shape;14;p18"/>
          <p:cNvSpPr txBox="1">
            <a:spLocks noGrp="1"/>
          </p:cNvSpPr>
          <p:nvPr>
            <p:ph type="ctrTitle"/>
          </p:nvPr>
        </p:nvSpPr>
        <p:spPr>
          <a:xfrm>
            <a:off x="798252" y="912854"/>
            <a:ext cx="6010271" cy="875935"/>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chemeClr val="accent3"/>
              </a:buClr>
              <a:buSzPts val="3600"/>
              <a:buFont typeface="Calibri"/>
              <a:buNone/>
              <a:defRPr sz="3600" b="1">
                <a:solidFill>
                  <a:schemeClr val="accent3"/>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18"/>
          <p:cNvSpPr txBox="1">
            <a:spLocks noGrp="1"/>
          </p:cNvSpPr>
          <p:nvPr>
            <p:ph type="subTitle" idx="1"/>
          </p:nvPr>
        </p:nvSpPr>
        <p:spPr>
          <a:xfrm>
            <a:off x="798252" y="2300000"/>
            <a:ext cx="6010271" cy="632981"/>
          </a:xfrm>
          <a:prstGeom prst="rect">
            <a:avLst/>
          </a:prstGeom>
          <a:noFill/>
          <a:ln>
            <a:noFill/>
          </a:ln>
        </p:spPr>
        <p:txBody>
          <a:bodyPr spcFirstLastPara="1" wrap="square" lIns="0" tIns="0" rIns="0" bIns="0" anchor="t" anchorCtr="0">
            <a:noAutofit/>
          </a:bodyPr>
          <a:lstStyle>
            <a:lvl1pPr marR="0" lvl="0" algn="l" rtl="0">
              <a:lnSpc>
                <a:spcPct val="90000"/>
              </a:lnSpc>
              <a:spcBef>
                <a:spcPts val="1000"/>
              </a:spcBef>
              <a:spcAft>
                <a:spcPts val="0"/>
              </a:spcAft>
              <a:buClr>
                <a:schemeClr val="accent1"/>
              </a:buClr>
              <a:buSzPts val="2400"/>
              <a:buFont typeface="Arial"/>
              <a:buNone/>
              <a:defRPr sz="2400" b="1" i="0" u="none" strike="noStrike" cap="none">
                <a:solidFill>
                  <a:schemeClr val="accent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16" name="Google Shape;16;p18"/>
          <p:cNvSpPr txBox="1"/>
          <p:nvPr/>
        </p:nvSpPr>
        <p:spPr>
          <a:xfrm>
            <a:off x="2734888" y="6152529"/>
            <a:ext cx="8936182" cy="461665"/>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en-GB" sz="1200" b="0" i="0" u="none" strike="noStrike" cap="none">
                <a:solidFill>
                  <a:srgbClr val="000000"/>
                </a:solidFill>
                <a:latin typeface="Calibri"/>
                <a:ea typeface="Calibri"/>
                <a:cs typeface="Calibri"/>
                <a:sym typeface="Calibri"/>
              </a:rPr>
              <a:t>The EMERGE project benefits from a grant under the Active Citizens Fund Cyprus program, funded by Iceland, Liechtenstein and Norway, through the EEA and Norway Grants 2014-2021.</a:t>
            </a:r>
            <a:endParaRPr sz="1200" b="0" i="0" u="none" strike="noStrike" cap="none">
              <a:solidFill>
                <a:srgbClr val="000000"/>
              </a:solidFill>
              <a:latin typeface="Calibri"/>
              <a:ea typeface="Calibri"/>
              <a:cs typeface="Calibri"/>
              <a:sym typeface="Calibri"/>
            </a:endParaRPr>
          </a:p>
        </p:txBody>
      </p:sp>
      <p:pic>
        <p:nvPicPr>
          <p:cNvPr id="17" name="Google Shape;17;p18"/>
          <p:cNvPicPr preferRelativeResize="0"/>
          <p:nvPr/>
        </p:nvPicPr>
        <p:blipFill rotWithShape="1">
          <a:blip r:embed="rId3">
            <a:alphaModFix/>
          </a:blip>
          <a:srcRect/>
          <a:stretch/>
        </p:blipFill>
        <p:spPr>
          <a:xfrm>
            <a:off x="8659976" y="336883"/>
            <a:ext cx="2154863" cy="1669117"/>
          </a:xfrm>
          <a:prstGeom prst="rect">
            <a:avLst/>
          </a:prstGeom>
          <a:noFill/>
          <a:ln>
            <a:noFill/>
          </a:ln>
        </p:spPr>
      </p:pic>
      <p:pic>
        <p:nvPicPr>
          <p:cNvPr id="18" name="Google Shape;18;p18"/>
          <p:cNvPicPr preferRelativeResize="0"/>
          <p:nvPr/>
        </p:nvPicPr>
        <p:blipFill rotWithShape="1">
          <a:blip r:embed="rId4">
            <a:alphaModFix/>
          </a:blip>
          <a:srcRect/>
          <a:stretch/>
        </p:blipFill>
        <p:spPr>
          <a:xfrm>
            <a:off x="659936" y="6051476"/>
            <a:ext cx="1509686" cy="529371"/>
          </a:xfrm>
          <a:prstGeom prst="rect">
            <a:avLst/>
          </a:prstGeom>
          <a:noFill/>
          <a:ln>
            <a:noFill/>
          </a:ln>
        </p:spPr>
      </p:pic>
      <p:pic>
        <p:nvPicPr>
          <p:cNvPr id="19" name="Google Shape;19;p18"/>
          <p:cNvPicPr preferRelativeResize="0"/>
          <p:nvPr/>
        </p:nvPicPr>
        <p:blipFill rotWithShape="1">
          <a:blip r:embed="rId5">
            <a:alphaModFix/>
          </a:blip>
          <a:srcRect/>
          <a:stretch/>
        </p:blipFill>
        <p:spPr>
          <a:xfrm>
            <a:off x="7748243" y="1767962"/>
            <a:ext cx="3978328" cy="3978328"/>
          </a:xfrm>
          <a:prstGeom prst="rect">
            <a:avLst/>
          </a:prstGeom>
          <a:noFill/>
          <a:ln>
            <a:noFill/>
          </a:ln>
        </p:spPr>
      </p:pic>
    </p:spTree>
    <p:extLst>
      <p:ext uri="{BB962C8B-B14F-4D97-AF65-F5344CB8AC3E}">
        <p14:creationId xmlns:p14="http://schemas.microsoft.com/office/powerpoint/2010/main" val="172892826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Text - 1col">
  <p:cSld name="Title Text - 1col">
    <p:spTree>
      <p:nvGrpSpPr>
        <p:cNvPr id="1" name="Shape 20"/>
        <p:cNvGrpSpPr/>
        <p:nvPr/>
      </p:nvGrpSpPr>
      <p:grpSpPr>
        <a:xfrm>
          <a:off x="0" y="0"/>
          <a:ext cx="0" cy="0"/>
          <a:chOff x="0" y="0"/>
          <a:chExt cx="0" cy="0"/>
        </a:xfrm>
      </p:grpSpPr>
      <p:sp>
        <p:nvSpPr>
          <p:cNvPr id="21" name="Google Shape;21;p19"/>
          <p:cNvSpPr txBox="1">
            <a:spLocks noGrp="1"/>
          </p:cNvSpPr>
          <p:nvPr>
            <p:ph type="body" idx="1"/>
          </p:nvPr>
        </p:nvSpPr>
        <p:spPr>
          <a:xfrm>
            <a:off x="399370" y="1449389"/>
            <a:ext cx="11393260" cy="5096388"/>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 name="Google Shape;22;p19"/>
          <p:cNvSpPr txBox="1">
            <a:spLocks noGrp="1"/>
          </p:cNvSpPr>
          <p:nvPr>
            <p:ph type="title"/>
          </p:nvPr>
        </p:nvSpPr>
        <p:spPr>
          <a:xfrm>
            <a:off x="399370" y="388189"/>
            <a:ext cx="11393260" cy="461704"/>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257856815"/>
      </p:ext>
    </p:extLst>
  </p:cSld>
  <p:clrMapOvr>
    <a:masterClrMapping/>
  </p:clrMapOvr>
  <p:extLst>
    <p:ext uri="{DCECCB84-F9BA-43D5-87BE-67443E8EF086}">
      <p15:sldGuideLst xmlns:p15="http://schemas.microsoft.com/office/powerpoint/2012/main">
        <p15:guide id="1" orient="horz" pos="913">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0.xml"/><Relationship Id="rId7" Type="http://schemas.openxmlformats.org/officeDocument/2006/relationships/theme" Target="../theme/theme3.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7"/>
          <p:cNvSpPr/>
          <p:nvPr/>
        </p:nvSpPr>
        <p:spPr>
          <a:xfrm>
            <a:off x="0" y="1"/>
            <a:ext cx="12192000" cy="1071154"/>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 name="Google Shape;11;p17"/>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Clr>
                <a:schemeClr val="lt1"/>
              </a:buClr>
              <a:buSzPts val="2800"/>
              <a:buFont typeface="Calibri"/>
              <a:buNone/>
              <a:defRPr sz="28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1"/>
        <p:cNvGrpSpPr/>
        <p:nvPr/>
      </p:nvGrpSpPr>
      <p:grpSpPr>
        <a:xfrm>
          <a:off x="0" y="0"/>
          <a:ext cx="0" cy="0"/>
          <a:chOff x="0" y="0"/>
          <a:chExt cx="0" cy="0"/>
        </a:xfrm>
      </p:grpSpPr>
      <p:sp>
        <p:nvSpPr>
          <p:cNvPr id="52" name="Google Shape;52;p21"/>
          <p:cNvSpPr/>
          <p:nvPr/>
        </p:nvSpPr>
        <p:spPr>
          <a:xfrm>
            <a:off x="0" y="1"/>
            <a:ext cx="12192000" cy="1071154"/>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3" name="Google Shape;53;p21"/>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5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7"/>
          <p:cNvSpPr/>
          <p:nvPr/>
        </p:nvSpPr>
        <p:spPr>
          <a:xfrm>
            <a:off x="0" y="1"/>
            <a:ext cx="12192000" cy="1071154"/>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 name="Google Shape;11;p17"/>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Clr>
                <a:schemeClr val="lt1"/>
              </a:buClr>
              <a:buSzPts val="2800"/>
              <a:buFont typeface="Calibri"/>
              <a:buNone/>
              <a:defRPr sz="28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1775784579"/>
      </p:ext>
    </p:extLst>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https://mydigiskills.eu/test/" TargetMode="External"/><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6.jpg"/></Relationships>
</file>

<file path=ppt/slides/_rels/slide1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ec.europa.eu/jrc/en/publication/eur-scientific-and-technical-research-reports/digcomp-20-digital-competence-framework-citizens-update-phase-1-conceptual-reference-model"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2.jpg"/><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p1"/>
          <p:cNvSpPr/>
          <p:nvPr/>
        </p:nvSpPr>
        <p:spPr>
          <a:xfrm>
            <a:off x="686526" y="2436223"/>
            <a:ext cx="6480629" cy="48768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57" name="Google Shape;57;p1"/>
          <p:cNvSpPr txBox="1">
            <a:spLocks noGrp="1"/>
          </p:cNvSpPr>
          <p:nvPr>
            <p:ph type="ctrTitle"/>
          </p:nvPr>
        </p:nvSpPr>
        <p:spPr>
          <a:xfrm>
            <a:off x="686526" y="1299029"/>
            <a:ext cx="6611257" cy="989148"/>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SzPts val="3600"/>
              <a:buNone/>
            </a:pPr>
            <a:r>
              <a:rPr lang="en-GB" sz="2800" b="0" dirty="0"/>
              <a:t>Module 5</a:t>
            </a:r>
            <a:r>
              <a:rPr lang="en-GB" dirty="0"/>
              <a:t/>
            </a:r>
            <a:br>
              <a:rPr lang="en-GB" dirty="0"/>
            </a:br>
            <a:r>
              <a:rPr lang="en-GB" sz="3600" dirty="0"/>
              <a:t>Understanding Digital Activism</a:t>
            </a:r>
            <a:endParaRPr dirty="0"/>
          </a:p>
        </p:txBody>
      </p:sp>
      <p:sp>
        <p:nvSpPr>
          <p:cNvPr id="58" name="Google Shape;58;p1"/>
          <p:cNvSpPr txBox="1">
            <a:spLocks noGrp="1"/>
          </p:cNvSpPr>
          <p:nvPr>
            <p:ph type="subTitle" idx="1"/>
          </p:nvPr>
        </p:nvSpPr>
        <p:spPr>
          <a:xfrm>
            <a:off x="782319" y="2525118"/>
            <a:ext cx="6146381" cy="302923"/>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2400"/>
              <a:buNone/>
            </a:pPr>
            <a:r>
              <a:rPr lang="en-GB" sz="2200" dirty="0">
                <a:solidFill>
                  <a:schemeClr val="lt1"/>
                </a:solidFill>
              </a:rPr>
              <a:t>Unit 2:  Digital Skills and Tips for Digital Activism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12"/>
          <p:cNvSpPr txBox="1">
            <a:spLocks noGrp="1"/>
          </p:cNvSpPr>
          <p:nvPr>
            <p:ph type="body" idx="1"/>
          </p:nvPr>
        </p:nvSpPr>
        <p:spPr>
          <a:xfrm>
            <a:off x="220664" y="1198879"/>
            <a:ext cx="5755335" cy="4758921"/>
          </a:xfrm>
          <a:prstGeom prst="rect">
            <a:avLst/>
          </a:prstGeom>
          <a:noFill/>
          <a:ln>
            <a:noFill/>
          </a:ln>
        </p:spPr>
        <p:txBody>
          <a:bodyPr spcFirstLastPara="1" wrap="square" lIns="144000" tIns="45700" rIns="91425" bIns="45700" anchor="t" anchorCtr="0">
            <a:noAutofit/>
          </a:bodyPr>
          <a:lstStyle/>
          <a:p>
            <a:pPr marL="457200" marR="0" lvl="0" indent="-228600" algn="just" rtl="0">
              <a:lnSpc>
                <a:spcPct val="90000"/>
              </a:lnSpc>
              <a:spcBef>
                <a:spcPts val="1000"/>
              </a:spcBef>
              <a:spcAft>
                <a:spcPts val="0"/>
              </a:spcAft>
              <a:buClr>
                <a:schemeClr val="dk2"/>
              </a:buClr>
              <a:buSzPts val="1600"/>
              <a:buFont typeface="Arial"/>
              <a:buNone/>
            </a:pPr>
            <a:r>
              <a:rPr lang="en-GB" b="1" dirty="0">
                <a:latin typeface="Calibri" panose="020F0502020204030204" pitchFamily="34" charset="0"/>
                <a:cs typeface="Calibri" panose="020F0502020204030204" pitchFamily="34" charset="0"/>
              </a:rPr>
              <a:t>Social Media</a:t>
            </a:r>
            <a:endParaRPr dirty="0">
              <a:latin typeface="Calibri" panose="020F0502020204030204" pitchFamily="34" charset="0"/>
              <a:cs typeface="Calibri" panose="020F0502020204030204" pitchFamily="34" charset="0"/>
            </a:endParaRPr>
          </a:p>
          <a:p>
            <a:pPr marL="457200" lvl="0" indent="-228600" algn="just" rtl="0">
              <a:lnSpc>
                <a:spcPct val="90000"/>
              </a:lnSpc>
              <a:spcBef>
                <a:spcPts val="1000"/>
              </a:spcBef>
              <a:spcAft>
                <a:spcPts val="0"/>
              </a:spcAft>
              <a:buSzPts val="1600"/>
              <a:buNone/>
            </a:pPr>
            <a:r>
              <a:rPr lang="en-GB" i="1" dirty="0">
                <a:latin typeface="Calibri" panose="020F0502020204030204" pitchFamily="34" charset="0"/>
                <a:cs typeface="Calibri" panose="020F0502020204030204" pitchFamily="34" charset="0"/>
              </a:rPr>
              <a:t>Facebook</a:t>
            </a:r>
            <a:endParaRPr dirty="0">
              <a:latin typeface="Calibri" panose="020F0502020204030204" pitchFamily="34" charset="0"/>
              <a:cs typeface="Calibri" panose="020F0502020204030204" pitchFamily="34" charset="0"/>
            </a:endParaRPr>
          </a:p>
          <a:p>
            <a:pPr marL="457200" lvl="0" indent="-228600" algn="just" rtl="0">
              <a:lnSpc>
                <a:spcPct val="90000"/>
              </a:lnSpc>
              <a:spcBef>
                <a:spcPts val="1000"/>
              </a:spcBef>
              <a:spcAft>
                <a:spcPts val="0"/>
              </a:spcAft>
              <a:buSzPts val="1600"/>
              <a:buNone/>
            </a:pPr>
            <a:r>
              <a:rPr lang="en-GB" i="1" dirty="0">
                <a:latin typeface="Calibri" panose="020F0502020204030204" pitchFamily="34" charset="0"/>
                <a:cs typeface="Calibri" panose="020F0502020204030204" pitchFamily="34" charset="0"/>
              </a:rPr>
              <a:t>Instagram</a:t>
            </a:r>
            <a:endParaRPr dirty="0">
              <a:latin typeface="Calibri" panose="020F0502020204030204" pitchFamily="34" charset="0"/>
              <a:cs typeface="Calibri" panose="020F0502020204030204" pitchFamily="34" charset="0"/>
            </a:endParaRPr>
          </a:p>
          <a:p>
            <a:pPr marL="457200" lvl="0" indent="-228600" algn="just" rtl="0">
              <a:lnSpc>
                <a:spcPct val="90000"/>
              </a:lnSpc>
              <a:spcBef>
                <a:spcPts val="1000"/>
              </a:spcBef>
              <a:spcAft>
                <a:spcPts val="0"/>
              </a:spcAft>
              <a:buSzPts val="1600"/>
              <a:buNone/>
            </a:pPr>
            <a:r>
              <a:rPr lang="en-GB" i="1" dirty="0" err="1">
                <a:latin typeface="Calibri" panose="020F0502020204030204" pitchFamily="34" charset="0"/>
                <a:cs typeface="Calibri" panose="020F0502020204030204" pitchFamily="34" charset="0"/>
              </a:rPr>
              <a:t>Tik</a:t>
            </a:r>
            <a:r>
              <a:rPr lang="en-GB" i="1" dirty="0">
                <a:latin typeface="Calibri" panose="020F0502020204030204" pitchFamily="34" charset="0"/>
                <a:cs typeface="Calibri" panose="020F0502020204030204" pitchFamily="34" charset="0"/>
              </a:rPr>
              <a:t> </a:t>
            </a:r>
            <a:r>
              <a:rPr lang="en-GB" i="1" dirty="0" err="1">
                <a:latin typeface="Calibri" panose="020F0502020204030204" pitchFamily="34" charset="0"/>
                <a:cs typeface="Calibri" panose="020F0502020204030204" pitchFamily="34" charset="0"/>
              </a:rPr>
              <a:t>Tok</a:t>
            </a:r>
            <a:endParaRPr dirty="0">
              <a:latin typeface="Calibri" panose="020F0502020204030204" pitchFamily="34" charset="0"/>
              <a:cs typeface="Calibri" panose="020F0502020204030204" pitchFamily="34" charset="0"/>
            </a:endParaRPr>
          </a:p>
          <a:p>
            <a:pPr marL="457200" lvl="0" indent="-228600" algn="just" rtl="0">
              <a:lnSpc>
                <a:spcPct val="90000"/>
              </a:lnSpc>
              <a:spcBef>
                <a:spcPts val="1000"/>
              </a:spcBef>
              <a:spcAft>
                <a:spcPts val="0"/>
              </a:spcAft>
              <a:buSzPts val="1600"/>
              <a:buNone/>
            </a:pPr>
            <a:r>
              <a:rPr lang="en-GB" i="1" dirty="0">
                <a:latin typeface="Calibri" panose="020F0502020204030204" pitchFamily="34" charset="0"/>
                <a:cs typeface="Calibri" panose="020F0502020204030204" pitchFamily="34" charset="0"/>
              </a:rPr>
              <a:t>Yammer</a:t>
            </a:r>
            <a:endParaRPr dirty="0">
              <a:latin typeface="Calibri" panose="020F0502020204030204" pitchFamily="34" charset="0"/>
              <a:cs typeface="Calibri" panose="020F0502020204030204" pitchFamily="34" charset="0"/>
            </a:endParaRPr>
          </a:p>
          <a:p>
            <a:pPr marL="457200" lvl="0" indent="-228600" algn="just" rtl="0">
              <a:lnSpc>
                <a:spcPct val="90000"/>
              </a:lnSpc>
              <a:spcBef>
                <a:spcPts val="1000"/>
              </a:spcBef>
              <a:spcAft>
                <a:spcPts val="0"/>
              </a:spcAft>
              <a:buSzPts val="1600"/>
              <a:buNone/>
            </a:pPr>
            <a:r>
              <a:rPr lang="en-GB" i="1" dirty="0">
                <a:latin typeface="Calibri" panose="020F0502020204030204" pitchFamily="34" charset="0"/>
                <a:cs typeface="Calibri" panose="020F0502020204030204" pitchFamily="34" charset="0"/>
              </a:rPr>
              <a:t>Twitter</a:t>
            </a:r>
            <a:endParaRPr dirty="0">
              <a:latin typeface="Calibri" panose="020F0502020204030204" pitchFamily="34" charset="0"/>
              <a:cs typeface="Calibri" panose="020F0502020204030204" pitchFamily="34" charset="0"/>
            </a:endParaRPr>
          </a:p>
          <a:p>
            <a:pPr marL="457200" lvl="0" indent="-228600" algn="just" rtl="0">
              <a:lnSpc>
                <a:spcPct val="90000"/>
              </a:lnSpc>
              <a:spcBef>
                <a:spcPts val="1000"/>
              </a:spcBef>
              <a:spcAft>
                <a:spcPts val="0"/>
              </a:spcAft>
              <a:buSzPts val="1600"/>
              <a:buNone/>
            </a:pPr>
            <a:r>
              <a:rPr lang="en-GB" i="1" dirty="0" err="1">
                <a:latin typeface="Calibri" panose="020F0502020204030204" pitchFamily="34" charset="0"/>
                <a:cs typeface="Calibri" panose="020F0502020204030204" pitchFamily="34" charset="0"/>
              </a:rPr>
              <a:t>Storify</a:t>
            </a:r>
            <a:endParaRPr dirty="0">
              <a:latin typeface="Calibri" panose="020F0502020204030204" pitchFamily="34" charset="0"/>
              <a:cs typeface="Calibri" panose="020F0502020204030204" pitchFamily="34" charset="0"/>
            </a:endParaRPr>
          </a:p>
          <a:p>
            <a:pPr marL="457200" marR="0" lvl="0" indent="-228600" algn="just" rtl="0">
              <a:lnSpc>
                <a:spcPct val="90000"/>
              </a:lnSpc>
              <a:spcBef>
                <a:spcPts val="1000"/>
              </a:spcBef>
              <a:spcAft>
                <a:spcPts val="0"/>
              </a:spcAft>
              <a:buClr>
                <a:schemeClr val="dk2"/>
              </a:buClr>
              <a:buSzPts val="1600"/>
              <a:buFont typeface="Arial"/>
              <a:buNone/>
            </a:pPr>
            <a:endParaRPr dirty="0"/>
          </a:p>
        </p:txBody>
      </p:sp>
      <p:sp>
        <p:nvSpPr>
          <p:cNvPr id="140" name="Google Shape;140;p12"/>
          <p:cNvSpPr txBox="1">
            <a:spLocks noGrp="1"/>
          </p:cNvSpPr>
          <p:nvPr>
            <p:ph type="body" idx="2"/>
          </p:nvPr>
        </p:nvSpPr>
        <p:spPr>
          <a:xfrm flipH="1">
            <a:off x="6095999" y="1002062"/>
            <a:ext cx="5875337" cy="2629077"/>
          </a:xfrm>
          <a:prstGeom prst="rect">
            <a:avLst/>
          </a:prstGeom>
          <a:noFill/>
          <a:ln>
            <a:noFill/>
          </a:ln>
        </p:spPr>
        <p:txBody>
          <a:bodyPr spcFirstLastPara="1" wrap="square" lIns="144000" tIns="45700" rIns="91425" bIns="45700" anchor="t" anchorCtr="0">
            <a:spAutoFit/>
          </a:bodyPr>
          <a:lstStyle/>
          <a:p>
            <a:pPr marL="457200" lvl="0" indent="-228600" algn="just" rtl="0">
              <a:lnSpc>
                <a:spcPct val="107000"/>
              </a:lnSpc>
              <a:spcBef>
                <a:spcPts val="1000"/>
              </a:spcBef>
              <a:spcAft>
                <a:spcPts val="0"/>
              </a:spcAft>
              <a:buSzPts val="1600"/>
              <a:buNone/>
            </a:pPr>
            <a:r>
              <a:rPr lang="en-GB" b="1" dirty="0">
                <a:latin typeface="Calibri"/>
                <a:ea typeface="Calibri"/>
                <a:cs typeface="Calibri"/>
                <a:sym typeface="Calibri"/>
              </a:rPr>
              <a:t>Communication and Collaboration</a:t>
            </a:r>
            <a:endParaRPr sz="1200" b="1" dirty="0">
              <a:latin typeface="Calibri"/>
              <a:ea typeface="Calibri"/>
              <a:cs typeface="Calibri"/>
              <a:sym typeface="Calibri"/>
            </a:endParaRPr>
          </a:p>
          <a:p>
            <a:pPr marL="457200" lvl="0" indent="-228600" algn="just" rtl="0">
              <a:lnSpc>
                <a:spcPct val="107000"/>
              </a:lnSpc>
              <a:spcBef>
                <a:spcPts val="1800"/>
              </a:spcBef>
              <a:spcAft>
                <a:spcPts val="0"/>
              </a:spcAft>
              <a:buSzPts val="1600"/>
              <a:buNone/>
            </a:pPr>
            <a:r>
              <a:rPr lang="en-GB" i="1" dirty="0">
                <a:latin typeface="Calibri"/>
                <a:ea typeface="Calibri"/>
                <a:cs typeface="Calibri"/>
                <a:sym typeface="Calibri"/>
              </a:rPr>
              <a:t>Slack: </a:t>
            </a:r>
            <a:r>
              <a:rPr lang="en-GB" dirty="0">
                <a:latin typeface="Calibri"/>
                <a:ea typeface="Calibri"/>
                <a:cs typeface="Calibri"/>
                <a:sym typeface="Calibri"/>
              </a:rPr>
              <a:t>Slack is a messaging app for business that connects people to the information that they need. </a:t>
            </a:r>
            <a:endParaRPr sz="1200" dirty="0">
              <a:latin typeface="Calibri"/>
              <a:ea typeface="Calibri"/>
              <a:cs typeface="Calibri"/>
              <a:sym typeface="Calibri"/>
            </a:endParaRPr>
          </a:p>
          <a:p>
            <a:pPr marL="457200" lvl="0" indent="-228600" algn="just" rtl="0">
              <a:lnSpc>
                <a:spcPct val="107000"/>
              </a:lnSpc>
              <a:spcBef>
                <a:spcPts val="1800"/>
              </a:spcBef>
              <a:spcAft>
                <a:spcPts val="800"/>
              </a:spcAft>
              <a:buSzPts val="1600"/>
              <a:buNone/>
            </a:pPr>
            <a:r>
              <a:rPr lang="en-GB" i="1" dirty="0">
                <a:latin typeface="Calibri"/>
                <a:ea typeface="Calibri"/>
                <a:cs typeface="Calibri"/>
                <a:sym typeface="Calibri"/>
              </a:rPr>
              <a:t>Microsoft Teams/Office 365: </a:t>
            </a:r>
            <a:r>
              <a:rPr lang="en-GB" dirty="0">
                <a:latin typeface="Calibri"/>
                <a:ea typeface="Calibri"/>
                <a:cs typeface="Calibri"/>
                <a:sym typeface="Calibri"/>
              </a:rPr>
              <a:t>Microsoft Teams is the hub for team collaboration in Microsoft 365 that integrates the people, content, and tools your team needs to be more engaged and effective. </a:t>
            </a:r>
            <a:endParaRPr sz="1200" dirty="0">
              <a:latin typeface="Calibri"/>
              <a:ea typeface="Calibri"/>
              <a:cs typeface="Calibri"/>
              <a:sym typeface="Calibri"/>
            </a:endParaRPr>
          </a:p>
        </p:txBody>
      </p:sp>
      <p:pic>
        <p:nvPicPr>
          <p:cNvPr id="141" name="Google Shape;141;p12"/>
          <p:cNvPicPr preferRelativeResize="0"/>
          <p:nvPr/>
        </p:nvPicPr>
        <p:blipFill rotWithShape="1">
          <a:blip r:embed="rId3">
            <a:alphaModFix/>
          </a:blip>
          <a:srcRect/>
          <a:stretch/>
        </p:blipFill>
        <p:spPr>
          <a:xfrm>
            <a:off x="260999" y="3696995"/>
            <a:ext cx="5715000" cy="2930173"/>
          </a:xfrm>
          <a:prstGeom prst="rect">
            <a:avLst/>
          </a:prstGeom>
          <a:noFill/>
          <a:ln>
            <a:noFill/>
          </a:ln>
        </p:spPr>
      </p:pic>
      <p:pic>
        <p:nvPicPr>
          <p:cNvPr id="142" name="Google Shape;142;p12"/>
          <p:cNvPicPr preferRelativeResize="0"/>
          <p:nvPr/>
        </p:nvPicPr>
        <p:blipFill rotWithShape="1">
          <a:blip r:embed="rId4">
            <a:alphaModFix/>
          </a:blip>
          <a:srcRect/>
          <a:stretch/>
        </p:blipFill>
        <p:spPr>
          <a:xfrm>
            <a:off x="6908032" y="3842622"/>
            <a:ext cx="4624749" cy="2139255"/>
          </a:xfrm>
          <a:prstGeom prst="rect">
            <a:avLst/>
          </a:prstGeom>
          <a:noFill/>
          <a:ln>
            <a:noFill/>
          </a:ln>
        </p:spPr>
      </p:pic>
      <p:pic>
        <p:nvPicPr>
          <p:cNvPr id="143" name="Google Shape;143;p12"/>
          <p:cNvPicPr preferRelativeResize="0"/>
          <p:nvPr/>
        </p:nvPicPr>
        <p:blipFill rotWithShape="1">
          <a:blip r:embed="rId5">
            <a:alphaModFix/>
          </a:blip>
          <a:srcRect/>
          <a:stretch/>
        </p:blipFill>
        <p:spPr>
          <a:xfrm>
            <a:off x="4540323" y="2632040"/>
            <a:ext cx="1149278" cy="1064955"/>
          </a:xfrm>
          <a:prstGeom prst="rect">
            <a:avLst/>
          </a:prstGeom>
          <a:noFill/>
          <a:ln>
            <a:noFill/>
          </a:ln>
        </p:spPr>
      </p:pic>
      <p:sp>
        <p:nvSpPr>
          <p:cNvPr id="10" name="Google Shape;129;p11"/>
          <p:cNvSpPr txBox="1">
            <a:spLocks noGrp="1"/>
          </p:cNvSpPr>
          <p:nvPr>
            <p:ph type="title"/>
          </p:nvPr>
        </p:nvSpPr>
        <p:spPr>
          <a:xfrm>
            <a:off x="261662" y="234577"/>
            <a:ext cx="11779500" cy="741600"/>
          </a:xfrm>
          <a:prstGeom prst="rect">
            <a:avLst/>
          </a:prstGeom>
          <a:noFill/>
          <a:ln>
            <a:noFill/>
          </a:ln>
        </p:spPr>
        <p:txBody>
          <a:bodyPr spcFirstLastPara="1" wrap="square" lIns="144000" tIns="45700" rIns="91425" bIns="45700" anchor="ctr" anchorCtr="0">
            <a:noAutofit/>
          </a:bodyPr>
          <a:lstStyle/>
          <a:p>
            <a:pPr marL="0" lvl="0" indent="0" algn="l" rtl="0">
              <a:lnSpc>
                <a:spcPct val="90000"/>
              </a:lnSpc>
              <a:spcBef>
                <a:spcPts val="0"/>
              </a:spcBef>
              <a:spcAft>
                <a:spcPts val="0"/>
              </a:spcAft>
              <a:buClr>
                <a:srgbClr val="FFFFFF"/>
              </a:buClr>
              <a:buSzPts val="1800"/>
              <a:buNone/>
            </a:pPr>
            <a:r>
              <a:rPr lang="en-GB" b="1" dirty="0"/>
              <a:t>Examples of Digital Tools</a:t>
            </a:r>
            <a:endParaRPr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9">
                                            <p:txEl>
                                              <p:pRg st="0" end="0"/>
                                            </p:txEl>
                                          </p:spTgt>
                                        </p:tgtEl>
                                        <p:attrNameLst>
                                          <p:attrName>style.visibility</p:attrName>
                                        </p:attrNameLst>
                                      </p:cBhvr>
                                      <p:to>
                                        <p:strVal val="visible"/>
                                      </p:to>
                                    </p:set>
                                    <p:animEffect transition="in" filter="fade">
                                      <p:cBhvr>
                                        <p:cTn id="7" dur="500"/>
                                        <p:tgtEl>
                                          <p:spTgt spid="1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9">
                                            <p:txEl>
                                              <p:pRg st="1" end="1"/>
                                            </p:txEl>
                                          </p:spTgt>
                                        </p:tgtEl>
                                        <p:attrNameLst>
                                          <p:attrName>style.visibility</p:attrName>
                                        </p:attrNameLst>
                                      </p:cBhvr>
                                      <p:to>
                                        <p:strVal val="visible"/>
                                      </p:to>
                                    </p:set>
                                    <p:animEffect transition="in" filter="fade">
                                      <p:cBhvr>
                                        <p:cTn id="12" dur="500"/>
                                        <p:tgtEl>
                                          <p:spTgt spid="13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9">
                                            <p:txEl>
                                              <p:pRg st="2" end="2"/>
                                            </p:txEl>
                                          </p:spTgt>
                                        </p:tgtEl>
                                        <p:attrNameLst>
                                          <p:attrName>style.visibility</p:attrName>
                                        </p:attrNameLst>
                                      </p:cBhvr>
                                      <p:to>
                                        <p:strVal val="visible"/>
                                      </p:to>
                                    </p:set>
                                    <p:animEffect transition="in" filter="fade">
                                      <p:cBhvr>
                                        <p:cTn id="17" dur="500"/>
                                        <p:tgtEl>
                                          <p:spTgt spid="13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9">
                                            <p:txEl>
                                              <p:pRg st="3" end="3"/>
                                            </p:txEl>
                                          </p:spTgt>
                                        </p:tgtEl>
                                        <p:attrNameLst>
                                          <p:attrName>style.visibility</p:attrName>
                                        </p:attrNameLst>
                                      </p:cBhvr>
                                      <p:to>
                                        <p:strVal val="visible"/>
                                      </p:to>
                                    </p:set>
                                    <p:animEffect transition="in" filter="fade">
                                      <p:cBhvr>
                                        <p:cTn id="22" dur="500"/>
                                        <p:tgtEl>
                                          <p:spTgt spid="13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9">
                                            <p:txEl>
                                              <p:pRg st="4" end="4"/>
                                            </p:txEl>
                                          </p:spTgt>
                                        </p:tgtEl>
                                        <p:attrNameLst>
                                          <p:attrName>style.visibility</p:attrName>
                                        </p:attrNameLst>
                                      </p:cBhvr>
                                      <p:to>
                                        <p:strVal val="visible"/>
                                      </p:to>
                                    </p:set>
                                    <p:animEffect transition="in" filter="fade">
                                      <p:cBhvr>
                                        <p:cTn id="27" dur="500"/>
                                        <p:tgtEl>
                                          <p:spTgt spid="13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39">
                                            <p:txEl>
                                              <p:pRg st="5" end="5"/>
                                            </p:txEl>
                                          </p:spTgt>
                                        </p:tgtEl>
                                        <p:attrNameLst>
                                          <p:attrName>style.visibility</p:attrName>
                                        </p:attrNameLst>
                                      </p:cBhvr>
                                      <p:to>
                                        <p:strVal val="visible"/>
                                      </p:to>
                                    </p:set>
                                    <p:animEffect transition="in" filter="fade">
                                      <p:cBhvr>
                                        <p:cTn id="32" dur="500"/>
                                        <p:tgtEl>
                                          <p:spTgt spid="13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39">
                                            <p:txEl>
                                              <p:pRg st="6" end="6"/>
                                            </p:txEl>
                                          </p:spTgt>
                                        </p:tgtEl>
                                        <p:attrNameLst>
                                          <p:attrName>style.visibility</p:attrName>
                                        </p:attrNameLst>
                                      </p:cBhvr>
                                      <p:to>
                                        <p:strVal val="visible"/>
                                      </p:to>
                                    </p:set>
                                    <p:animEffect transition="in" filter="fade">
                                      <p:cBhvr>
                                        <p:cTn id="37" dur="500"/>
                                        <p:tgtEl>
                                          <p:spTgt spid="13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39">
                                            <p:txEl>
                                              <p:pRg st="7" end="7"/>
                                            </p:txEl>
                                          </p:spTgt>
                                        </p:tgtEl>
                                        <p:attrNameLst>
                                          <p:attrName>style.visibility</p:attrName>
                                        </p:attrNameLst>
                                      </p:cBhvr>
                                      <p:to>
                                        <p:strVal val="visible"/>
                                      </p:to>
                                    </p:set>
                                    <p:animEffect transition="in" filter="fade">
                                      <p:cBhvr>
                                        <p:cTn id="42" dur="500"/>
                                        <p:tgtEl>
                                          <p:spTgt spid="139">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3" presetClass="exit" presetSubtype="32" fill="hold" nodeType="clickEffect">
                                  <p:stCondLst>
                                    <p:cond delay="0"/>
                                  </p:stCondLst>
                                  <p:childTnLst>
                                    <p:anim calcmode="lin" valueType="num">
                                      <p:cBhvr additive="base">
                                        <p:cTn id="46" dur="500"/>
                                        <p:tgtEl>
                                          <p:spTgt spid="143"/>
                                        </p:tgtEl>
                                        <p:attrNameLst>
                                          <p:attrName>ppt_w</p:attrName>
                                        </p:attrNameLst>
                                      </p:cBhvr>
                                      <p:tavLst>
                                        <p:tav tm="0">
                                          <p:val>
                                            <p:strVal val="#ppt_w"/>
                                          </p:val>
                                        </p:tav>
                                        <p:tav tm="100000">
                                          <p:val>
                                            <p:strVal val="0"/>
                                          </p:val>
                                        </p:tav>
                                      </p:tavLst>
                                    </p:anim>
                                    <p:anim calcmode="lin" valueType="num">
                                      <p:cBhvr additive="base">
                                        <p:cTn id="47" dur="500"/>
                                        <p:tgtEl>
                                          <p:spTgt spid="143"/>
                                        </p:tgtEl>
                                        <p:attrNameLst>
                                          <p:attrName>ppt_h</p:attrName>
                                        </p:attrNameLst>
                                      </p:cBhvr>
                                      <p:tavLst>
                                        <p:tav tm="0">
                                          <p:val>
                                            <p:strVal val="#ppt_h"/>
                                          </p:val>
                                        </p:tav>
                                        <p:tav tm="100000">
                                          <p:val>
                                            <p:strVal val="0"/>
                                          </p:val>
                                        </p:tav>
                                      </p:tavLst>
                                    </p:anim>
                                    <p:set>
                                      <p:cBhvr>
                                        <p:cTn id="48" dur="1" fill="hold">
                                          <p:stCondLst>
                                            <p:cond delay="500"/>
                                          </p:stCondLst>
                                        </p:cTn>
                                        <p:tgtEl>
                                          <p:spTgt spid="143"/>
                                        </p:tgtEl>
                                        <p:attrNameLst>
                                          <p:attrName>style.visibility</p:attrName>
                                        </p:attrNameLst>
                                      </p:cBhvr>
                                      <p:to>
                                        <p:strVal val="hidden"/>
                                      </p:to>
                                    </p:set>
                                  </p:childTnLst>
                                </p:cTn>
                              </p:par>
                              <p:par>
                                <p:cTn id="49" presetID="10" presetClass="exit" presetSubtype="0" fill="hold" nodeType="withEffect">
                                  <p:stCondLst>
                                    <p:cond delay="0"/>
                                  </p:stCondLst>
                                  <p:childTnLst>
                                    <p:animEffect transition="out" filter="fade">
                                      <p:cBhvr>
                                        <p:cTn id="50" dur="2000"/>
                                        <p:tgtEl>
                                          <p:spTgt spid="141"/>
                                        </p:tgtEl>
                                      </p:cBhvr>
                                    </p:animEffect>
                                    <p:set>
                                      <p:cBhvr>
                                        <p:cTn id="51" dur="1" fill="hold">
                                          <p:stCondLst>
                                            <p:cond delay="2000"/>
                                          </p:stCondLst>
                                        </p:cTn>
                                        <p:tgtEl>
                                          <p:spTgt spid="141"/>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140">
                                            <p:txEl>
                                              <p:pRg st="0" end="0"/>
                                            </p:txEl>
                                          </p:spTgt>
                                        </p:tgtEl>
                                        <p:attrNameLst>
                                          <p:attrName>style.visibility</p:attrName>
                                        </p:attrNameLst>
                                      </p:cBhvr>
                                      <p:to>
                                        <p:strVal val="visible"/>
                                      </p:to>
                                    </p:set>
                                    <p:animEffect transition="in" filter="fade">
                                      <p:cBhvr>
                                        <p:cTn id="56" dur="2000"/>
                                        <p:tgtEl>
                                          <p:spTgt spid="140">
                                            <p:txEl>
                                              <p:pRg st="0" end="0"/>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140">
                                            <p:txEl>
                                              <p:pRg st="1" end="1"/>
                                            </p:txEl>
                                          </p:spTgt>
                                        </p:tgtEl>
                                        <p:attrNameLst>
                                          <p:attrName>style.visibility</p:attrName>
                                        </p:attrNameLst>
                                      </p:cBhvr>
                                      <p:to>
                                        <p:strVal val="visible"/>
                                      </p:to>
                                    </p:set>
                                    <p:animEffect transition="in" filter="fade">
                                      <p:cBhvr>
                                        <p:cTn id="61" dur="2000"/>
                                        <p:tgtEl>
                                          <p:spTgt spid="140">
                                            <p:txEl>
                                              <p:pRg st="1" end="1"/>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140">
                                            <p:txEl>
                                              <p:pRg st="2" end="2"/>
                                            </p:txEl>
                                          </p:spTgt>
                                        </p:tgtEl>
                                        <p:attrNameLst>
                                          <p:attrName>style.visibility</p:attrName>
                                        </p:attrNameLst>
                                      </p:cBhvr>
                                      <p:to>
                                        <p:strVal val="visible"/>
                                      </p:to>
                                    </p:set>
                                    <p:animEffect transition="in" filter="fade">
                                      <p:cBhvr>
                                        <p:cTn id="66" dur="2000"/>
                                        <p:tgtEl>
                                          <p:spTgt spid="140">
                                            <p:txEl>
                                              <p:pRg st="2" end="2"/>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142"/>
                                        </p:tgtEl>
                                        <p:attrNameLst>
                                          <p:attrName>style.visibility</p:attrName>
                                        </p:attrNameLst>
                                      </p:cBhvr>
                                      <p:to>
                                        <p:strVal val="visible"/>
                                      </p:to>
                                    </p:set>
                                    <p:animEffect transition="in" filter="fade">
                                      <p:cBhvr>
                                        <p:cTn id="71" dur="1000"/>
                                        <p:tgtEl>
                                          <p:spTgt spid="1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13"/>
          <p:cNvSpPr txBox="1">
            <a:spLocks noGrp="1"/>
          </p:cNvSpPr>
          <p:nvPr>
            <p:ph type="body" idx="1"/>
          </p:nvPr>
        </p:nvSpPr>
        <p:spPr>
          <a:xfrm>
            <a:off x="185406" y="917801"/>
            <a:ext cx="10755496" cy="5040000"/>
          </a:xfrm>
          <a:prstGeom prst="rect">
            <a:avLst/>
          </a:prstGeom>
          <a:noFill/>
          <a:ln>
            <a:noFill/>
          </a:ln>
        </p:spPr>
        <p:txBody>
          <a:bodyPr spcFirstLastPara="1" wrap="square" lIns="144000" tIns="45700" rIns="91425" bIns="45700" anchor="t" anchorCtr="0">
            <a:noAutofit/>
          </a:bodyPr>
          <a:lstStyle/>
          <a:p>
            <a:pPr marL="457200" marR="0" lvl="0" indent="-228600" algn="just" rtl="0">
              <a:lnSpc>
                <a:spcPct val="90000"/>
              </a:lnSpc>
              <a:spcBef>
                <a:spcPts val="1000"/>
              </a:spcBef>
              <a:spcAft>
                <a:spcPts val="0"/>
              </a:spcAft>
              <a:buClr>
                <a:schemeClr val="dk2"/>
              </a:buClr>
              <a:buSzPts val="1600"/>
              <a:buFont typeface="Arial"/>
              <a:buNone/>
            </a:pPr>
            <a:endParaRPr b="1" dirty="0">
              <a:latin typeface="Calibri"/>
              <a:ea typeface="Calibri"/>
              <a:cs typeface="Calibri"/>
              <a:sym typeface="Calibri"/>
            </a:endParaRPr>
          </a:p>
          <a:p>
            <a:pPr marL="457200" marR="0" lvl="0" indent="-228600" algn="just" rtl="0">
              <a:lnSpc>
                <a:spcPct val="90000"/>
              </a:lnSpc>
              <a:spcBef>
                <a:spcPts val="1000"/>
              </a:spcBef>
              <a:spcAft>
                <a:spcPts val="0"/>
              </a:spcAft>
              <a:buClr>
                <a:schemeClr val="dk2"/>
              </a:buClr>
              <a:buSzPts val="1600"/>
              <a:buFont typeface="Arial"/>
              <a:buNone/>
            </a:pPr>
            <a:r>
              <a:rPr lang="en-GB" dirty="0">
                <a:latin typeface="Calibri"/>
                <a:ea typeface="Calibri"/>
                <a:cs typeface="Calibri"/>
                <a:sym typeface="Calibri"/>
              </a:rPr>
              <a:t> </a:t>
            </a:r>
            <a:endParaRPr dirty="0">
              <a:latin typeface="Calibri"/>
              <a:ea typeface="Calibri"/>
              <a:cs typeface="Calibri"/>
              <a:sym typeface="Calibri"/>
            </a:endParaRPr>
          </a:p>
          <a:p>
            <a:pPr marL="457200" lvl="0" indent="-228600" algn="just" rtl="0">
              <a:lnSpc>
                <a:spcPct val="90000"/>
              </a:lnSpc>
              <a:spcBef>
                <a:spcPts val="1000"/>
              </a:spcBef>
              <a:spcAft>
                <a:spcPts val="0"/>
              </a:spcAft>
              <a:buSzPts val="1600"/>
              <a:buNone/>
            </a:pPr>
            <a:r>
              <a:rPr lang="en-GB" i="1" dirty="0">
                <a:latin typeface="Calibri"/>
                <a:ea typeface="Calibri"/>
                <a:cs typeface="Calibri"/>
                <a:sym typeface="Calibri"/>
              </a:rPr>
              <a:t>Zoom: </a:t>
            </a:r>
            <a:r>
              <a:rPr lang="en-GB" dirty="0">
                <a:latin typeface="Calibri"/>
                <a:ea typeface="Calibri"/>
                <a:cs typeface="Calibri"/>
                <a:sym typeface="Calibri"/>
              </a:rPr>
              <a:t>It provides </a:t>
            </a:r>
            <a:r>
              <a:rPr lang="en-GB" dirty="0" smtClean="0">
                <a:latin typeface="Calibri"/>
                <a:ea typeface="Calibri"/>
                <a:cs typeface="Calibri"/>
                <a:sym typeface="Calibri"/>
              </a:rPr>
              <a:t>video telephony </a:t>
            </a:r>
            <a:r>
              <a:rPr lang="en-GB" dirty="0">
                <a:latin typeface="Calibri"/>
                <a:ea typeface="Calibri"/>
                <a:cs typeface="Calibri"/>
                <a:sym typeface="Calibri"/>
              </a:rPr>
              <a:t>and online chat services and is used for teleconferencing, telecommuting, distance education, and social relations. </a:t>
            </a:r>
            <a:endParaRPr dirty="0">
              <a:latin typeface="Calibri"/>
              <a:ea typeface="Calibri"/>
              <a:cs typeface="Calibri"/>
              <a:sym typeface="Calibri"/>
            </a:endParaRPr>
          </a:p>
          <a:p>
            <a:pPr marL="457200" marR="0" lvl="0" indent="-228600" algn="just" rtl="0">
              <a:lnSpc>
                <a:spcPct val="90000"/>
              </a:lnSpc>
              <a:spcBef>
                <a:spcPts val="1000"/>
              </a:spcBef>
              <a:spcAft>
                <a:spcPts val="0"/>
              </a:spcAft>
              <a:buClr>
                <a:schemeClr val="dk2"/>
              </a:buClr>
              <a:buSzPts val="1600"/>
              <a:buFont typeface="Arial"/>
              <a:buNone/>
            </a:pPr>
            <a:r>
              <a:rPr lang="en-GB" dirty="0">
                <a:latin typeface="Calibri"/>
                <a:ea typeface="Calibri"/>
                <a:cs typeface="Calibri"/>
                <a:sym typeface="Calibri"/>
              </a:rPr>
              <a:t> </a:t>
            </a:r>
            <a:endParaRPr dirty="0">
              <a:latin typeface="Calibri"/>
              <a:ea typeface="Calibri"/>
              <a:cs typeface="Calibri"/>
              <a:sym typeface="Calibri"/>
            </a:endParaRPr>
          </a:p>
          <a:p>
            <a:pPr marL="457200" lvl="0" indent="-228600" algn="just" rtl="0">
              <a:lnSpc>
                <a:spcPct val="90000"/>
              </a:lnSpc>
              <a:spcBef>
                <a:spcPts val="1000"/>
              </a:spcBef>
              <a:spcAft>
                <a:spcPts val="0"/>
              </a:spcAft>
              <a:buSzPts val="1600"/>
              <a:buNone/>
            </a:pPr>
            <a:r>
              <a:rPr lang="en-GB" i="1" dirty="0">
                <a:latin typeface="Calibri"/>
                <a:ea typeface="Calibri"/>
                <a:cs typeface="Calibri"/>
                <a:sym typeface="Calibri"/>
              </a:rPr>
              <a:t>Skype for Business: </a:t>
            </a:r>
            <a:r>
              <a:rPr lang="en-GB" dirty="0">
                <a:latin typeface="Calibri"/>
                <a:ea typeface="Calibri"/>
                <a:cs typeface="Calibri"/>
                <a:sym typeface="Calibri"/>
              </a:rPr>
              <a:t>Skype for Business was an enterprise software application for instant messaging and </a:t>
            </a:r>
            <a:r>
              <a:rPr lang="en-GB" dirty="0" smtClean="0">
                <a:latin typeface="Calibri"/>
                <a:ea typeface="Calibri"/>
                <a:cs typeface="Calibri"/>
                <a:sym typeface="Calibri"/>
              </a:rPr>
              <a:t>video telephony </a:t>
            </a:r>
            <a:r>
              <a:rPr lang="en-GB" dirty="0">
                <a:latin typeface="Calibri"/>
                <a:ea typeface="Calibri"/>
                <a:cs typeface="Calibri"/>
                <a:sym typeface="Calibri"/>
              </a:rPr>
              <a:t>developed by Microsoft as part of the Microsoft Office suite. </a:t>
            </a:r>
            <a:endParaRPr dirty="0">
              <a:latin typeface="Calibri"/>
              <a:ea typeface="Calibri"/>
              <a:cs typeface="Calibri"/>
              <a:sym typeface="Calibri"/>
            </a:endParaRPr>
          </a:p>
          <a:p>
            <a:pPr marL="457200" marR="0" lvl="0" indent="-228600" algn="just" rtl="0">
              <a:lnSpc>
                <a:spcPct val="90000"/>
              </a:lnSpc>
              <a:spcBef>
                <a:spcPts val="1000"/>
              </a:spcBef>
              <a:spcAft>
                <a:spcPts val="0"/>
              </a:spcAft>
              <a:buClr>
                <a:schemeClr val="dk2"/>
              </a:buClr>
              <a:buSzPts val="1600"/>
              <a:buFont typeface="Arial"/>
              <a:buNone/>
            </a:pPr>
            <a:r>
              <a:rPr lang="en-GB" b="1" dirty="0"/>
              <a:t> </a:t>
            </a:r>
            <a:endParaRPr dirty="0"/>
          </a:p>
          <a:p>
            <a:pPr marL="457200" marR="0" lvl="0" indent="-228600" algn="just" rtl="0">
              <a:lnSpc>
                <a:spcPct val="90000"/>
              </a:lnSpc>
              <a:spcBef>
                <a:spcPts val="1000"/>
              </a:spcBef>
              <a:spcAft>
                <a:spcPts val="0"/>
              </a:spcAft>
              <a:buClr>
                <a:schemeClr val="dk2"/>
              </a:buClr>
              <a:buSzPts val="1600"/>
              <a:buFont typeface="Arial"/>
              <a:buNone/>
            </a:pPr>
            <a:endParaRPr dirty="0"/>
          </a:p>
        </p:txBody>
      </p:sp>
      <p:pic>
        <p:nvPicPr>
          <p:cNvPr id="150" name="Google Shape;150;p13"/>
          <p:cNvPicPr preferRelativeResize="0"/>
          <p:nvPr/>
        </p:nvPicPr>
        <p:blipFill rotWithShape="1">
          <a:blip r:embed="rId3">
            <a:alphaModFix/>
          </a:blip>
          <a:srcRect/>
          <a:stretch/>
        </p:blipFill>
        <p:spPr>
          <a:xfrm>
            <a:off x="796678" y="3967912"/>
            <a:ext cx="4130751" cy="2753834"/>
          </a:xfrm>
          <a:prstGeom prst="rect">
            <a:avLst/>
          </a:prstGeom>
          <a:noFill/>
          <a:ln>
            <a:noFill/>
          </a:ln>
        </p:spPr>
      </p:pic>
      <p:pic>
        <p:nvPicPr>
          <p:cNvPr id="151" name="Google Shape;151;p13"/>
          <p:cNvPicPr preferRelativeResize="0"/>
          <p:nvPr/>
        </p:nvPicPr>
        <p:blipFill rotWithShape="1">
          <a:blip r:embed="rId4">
            <a:alphaModFix/>
          </a:blip>
          <a:srcRect/>
          <a:stretch/>
        </p:blipFill>
        <p:spPr>
          <a:xfrm>
            <a:off x="6580124" y="3967912"/>
            <a:ext cx="4714875" cy="2647950"/>
          </a:xfrm>
          <a:prstGeom prst="rect">
            <a:avLst/>
          </a:prstGeom>
          <a:noFill/>
          <a:ln>
            <a:noFill/>
          </a:ln>
        </p:spPr>
      </p:pic>
      <p:sp>
        <p:nvSpPr>
          <p:cNvPr id="5" name="Google Shape;129;p11"/>
          <p:cNvSpPr txBox="1">
            <a:spLocks noGrp="1"/>
          </p:cNvSpPr>
          <p:nvPr>
            <p:ph type="title"/>
          </p:nvPr>
        </p:nvSpPr>
        <p:spPr>
          <a:xfrm>
            <a:off x="261662" y="234577"/>
            <a:ext cx="11779500" cy="741600"/>
          </a:xfrm>
          <a:prstGeom prst="rect">
            <a:avLst/>
          </a:prstGeom>
          <a:noFill/>
          <a:ln>
            <a:noFill/>
          </a:ln>
        </p:spPr>
        <p:txBody>
          <a:bodyPr spcFirstLastPara="1" wrap="square" lIns="144000" tIns="45700" rIns="91425" bIns="45700" anchor="ctr" anchorCtr="0">
            <a:noAutofit/>
          </a:bodyPr>
          <a:lstStyle/>
          <a:p>
            <a:pPr lvl="0"/>
            <a:r>
              <a:rPr lang="en-GB" b="1" dirty="0"/>
              <a:t>Digital Tools for Online - Training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9">
                                            <p:txEl>
                                              <p:pRg st="1" end="1"/>
                                            </p:txEl>
                                          </p:spTgt>
                                        </p:tgtEl>
                                        <p:attrNameLst>
                                          <p:attrName>style.visibility</p:attrName>
                                        </p:attrNameLst>
                                      </p:cBhvr>
                                      <p:to>
                                        <p:strVal val="visible"/>
                                      </p:to>
                                    </p:set>
                                    <p:animEffect transition="in" filter="fade">
                                      <p:cBhvr>
                                        <p:cTn id="7" dur="500"/>
                                        <p:tgtEl>
                                          <p:spTgt spid="14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9">
                                            <p:txEl>
                                              <p:pRg st="2" end="2"/>
                                            </p:txEl>
                                          </p:spTgt>
                                        </p:tgtEl>
                                        <p:attrNameLst>
                                          <p:attrName>style.visibility</p:attrName>
                                        </p:attrNameLst>
                                      </p:cBhvr>
                                      <p:to>
                                        <p:strVal val="visible"/>
                                      </p:to>
                                    </p:set>
                                    <p:animEffect transition="in" filter="fade">
                                      <p:cBhvr>
                                        <p:cTn id="12" dur="500"/>
                                        <p:tgtEl>
                                          <p:spTgt spid="14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9">
                                            <p:txEl>
                                              <p:pRg st="3" end="3"/>
                                            </p:txEl>
                                          </p:spTgt>
                                        </p:tgtEl>
                                        <p:attrNameLst>
                                          <p:attrName>style.visibility</p:attrName>
                                        </p:attrNameLst>
                                      </p:cBhvr>
                                      <p:to>
                                        <p:strVal val="visible"/>
                                      </p:to>
                                    </p:set>
                                    <p:animEffect transition="in" filter="fade">
                                      <p:cBhvr>
                                        <p:cTn id="17" dur="500"/>
                                        <p:tgtEl>
                                          <p:spTgt spid="14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9">
                                            <p:txEl>
                                              <p:pRg st="4" end="4"/>
                                            </p:txEl>
                                          </p:spTgt>
                                        </p:tgtEl>
                                        <p:attrNameLst>
                                          <p:attrName>style.visibility</p:attrName>
                                        </p:attrNameLst>
                                      </p:cBhvr>
                                      <p:to>
                                        <p:strVal val="visible"/>
                                      </p:to>
                                    </p:set>
                                    <p:animEffect transition="in" filter="fade">
                                      <p:cBhvr>
                                        <p:cTn id="22" dur="500"/>
                                        <p:tgtEl>
                                          <p:spTgt spid="149">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9">
                                            <p:txEl>
                                              <p:pRg st="5" end="5"/>
                                            </p:txEl>
                                          </p:spTgt>
                                        </p:tgtEl>
                                        <p:attrNameLst>
                                          <p:attrName>style.visibility</p:attrName>
                                        </p:attrNameLst>
                                      </p:cBhvr>
                                      <p:to>
                                        <p:strVal val="visible"/>
                                      </p:to>
                                    </p:set>
                                    <p:animEffect transition="in" filter="fade">
                                      <p:cBhvr>
                                        <p:cTn id="27" dur="500"/>
                                        <p:tgtEl>
                                          <p:spTgt spid="14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10"/>
          <p:cNvSpPr txBox="1">
            <a:spLocks noGrp="1"/>
          </p:cNvSpPr>
          <p:nvPr>
            <p:ph type="subTitle" idx="1"/>
          </p:nvPr>
        </p:nvSpPr>
        <p:spPr>
          <a:xfrm>
            <a:off x="-25871" y="714562"/>
            <a:ext cx="6230678" cy="3604439"/>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1000"/>
              </a:spcBef>
              <a:spcAft>
                <a:spcPts val="0"/>
              </a:spcAft>
              <a:buClr>
                <a:schemeClr val="lt1"/>
              </a:buClr>
              <a:buSzPts val="2800"/>
              <a:buNone/>
            </a:pPr>
            <a:endParaRPr b="1" i="1" dirty="0"/>
          </a:p>
          <a:p>
            <a:pPr marL="0" lvl="0" indent="0" algn="ctr" rtl="0">
              <a:lnSpc>
                <a:spcPct val="90000"/>
              </a:lnSpc>
              <a:spcBef>
                <a:spcPts val="1000"/>
              </a:spcBef>
              <a:spcAft>
                <a:spcPts val="0"/>
              </a:spcAft>
              <a:buClr>
                <a:schemeClr val="lt1"/>
              </a:buClr>
              <a:buSzPts val="2800"/>
              <a:buNone/>
            </a:pPr>
            <a:endParaRPr b="1" i="1" dirty="0"/>
          </a:p>
          <a:p>
            <a:pPr marL="0" lvl="0" indent="0" algn="ctr" rtl="0">
              <a:lnSpc>
                <a:spcPct val="90000"/>
              </a:lnSpc>
              <a:spcBef>
                <a:spcPts val="1000"/>
              </a:spcBef>
              <a:spcAft>
                <a:spcPts val="0"/>
              </a:spcAft>
              <a:buClr>
                <a:schemeClr val="lt1"/>
              </a:buClr>
              <a:buSzPts val="2800"/>
              <a:buNone/>
            </a:pPr>
            <a:r>
              <a:rPr lang="en-GB" sz="3200" b="1" dirty="0">
                <a:solidFill>
                  <a:schemeClr val="bg1"/>
                </a:solidFill>
                <a:latin typeface="Calibri"/>
                <a:ea typeface="Calibri"/>
                <a:cs typeface="Calibri"/>
                <a:sym typeface="Calibri"/>
              </a:rPr>
              <a:t>Activity  </a:t>
            </a:r>
            <a:endParaRPr sz="3200" b="1" dirty="0">
              <a:solidFill>
                <a:schemeClr val="bg1"/>
              </a:solidFill>
              <a:latin typeface="Calibri"/>
              <a:ea typeface="Calibri"/>
              <a:cs typeface="Calibri"/>
              <a:sym typeface="Calibri"/>
            </a:endParaRPr>
          </a:p>
          <a:p>
            <a:pPr marL="0" lvl="0" indent="0" algn="ctr" rtl="0">
              <a:lnSpc>
                <a:spcPct val="90000"/>
              </a:lnSpc>
              <a:spcBef>
                <a:spcPts val="1000"/>
              </a:spcBef>
              <a:spcAft>
                <a:spcPts val="0"/>
              </a:spcAft>
              <a:buClr>
                <a:schemeClr val="lt1"/>
              </a:buClr>
              <a:buSzPts val="2800"/>
              <a:buNone/>
            </a:pPr>
            <a:r>
              <a:rPr lang="en-GB" dirty="0">
                <a:solidFill>
                  <a:schemeClr val="bg1"/>
                </a:solidFill>
                <a:latin typeface="Calibri"/>
                <a:ea typeface="Calibri"/>
                <a:cs typeface="Calibri"/>
                <a:sym typeface="Calibri"/>
              </a:rPr>
              <a:t>Could you give some examples of digital tools in your daily working and personal life</a:t>
            </a:r>
            <a:r>
              <a:rPr lang="en-GB" dirty="0" smtClean="0">
                <a:solidFill>
                  <a:schemeClr val="bg1"/>
                </a:solidFill>
                <a:latin typeface="Calibri"/>
                <a:ea typeface="Calibri"/>
                <a:cs typeface="Calibri"/>
                <a:sym typeface="Calibri"/>
              </a:rPr>
              <a:t>?</a:t>
            </a:r>
          </a:p>
          <a:p>
            <a:pPr marL="0" lvl="0" indent="0" algn="ctr" rtl="0">
              <a:lnSpc>
                <a:spcPct val="90000"/>
              </a:lnSpc>
              <a:spcBef>
                <a:spcPts val="1000"/>
              </a:spcBef>
              <a:spcAft>
                <a:spcPts val="0"/>
              </a:spcAft>
              <a:buClr>
                <a:schemeClr val="lt1"/>
              </a:buClr>
              <a:buSzPts val="2800"/>
              <a:buNone/>
            </a:pPr>
            <a:r>
              <a:rPr lang="en-GB" dirty="0" smtClean="0">
                <a:solidFill>
                  <a:schemeClr val="bg1"/>
                </a:solidFill>
                <a:latin typeface="Calibri"/>
                <a:ea typeface="Calibri"/>
                <a:cs typeface="Calibri"/>
                <a:sym typeface="Calibri"/>
              </a:rPr>
              <a:t>Let’s break them down!</a:t>
            </a:r>
            <a:endParaRPr dirty="0">
              <a:solidFill>
                <a:schemeClr val="bg1"/>
              </a:solidFill>
              <a:latin typeface="Calibri"/>
              <a:ea typeface="Calibri"/>
              <a:cs typeface="Calibri"/>
              <a:sym typeface="Calibri"/>
            </a:endParaRPr>
          </a:p>
          <a:p>
            <a:pPr marL="0" lvl="0" indent="0" algn="ctr" rtl="0">
              <a:lnSpc>
                <a:spcPct val="90000"/>
              </a:lnSpc>
              <a:spcBef>
                <a:spcPts val="1000"/>
              </a:spcBef>
              <a:spcAft>
                <a:spcPts val="0"/>
              </a:spcAft>
              <a:buClr>
                <a:schemeClr val="lt1"/>
              </a:buClr>
              <a:buSzPts val="2800"/>
              <a:buNone/>
            </a:pPr>
            <a:endParaRPr sz="6000" b="1" dirty="0"/>
          </a:p>
          <a:p>
            <a:pPr marL="0" lvl="0" indent="0" algn="ctr" rtl="0">
              <a:lnSpc>
                <a:spcPct val="90000"/>
              </a:lnSpc>
              <a:spcBef>
                <a:spcPts val="1000"/>
              </a:spcBef>
              <a:spcAft>
                <a:spcPts val="0"/>
              </a:spcAft>
              <a:buClr>
                <a:schemeClr val="lt1"/>
              </a:buClr>
              <a:buSzPts val="2800"/>
              <a:buNone/>
            </a:pPr>
            <a:endParaRPr sz="6000" b="1" dirty="0"/>
          </a:p>
        </p:txBody>
      </p:sp>
      <p:grpSp>
        <p:nvGrpSpPr>
          <p:cNvPr id="118" name="Google Shape;118;p10"/>
          <p:cNvGrpSpPr/>
          <p:nvPr/>
        </p:nvGrpSpPr>
        <p:grpSpPr>
          <a:xfrm>
            <a:off x="119447" y="6236042"/>
            <a:ext cx="617683" cy="621958"/>
            <a:chOff x="1182128" y="210064"/>
            <a:chExt cx="1040400" cy="1047600"/>
          </a:xfrm>
        </p:grpSpPr>
        <p:pic>
          <p:nvPicPr>
            <p:cNvPr id="119" name="Google Shape;119;p10"/>
            <p:cNvPicPr preferRelativeResize="0"/>
            <p:nvPr/>
          </p:nvPicPr>
          <p:blipFill rotWithShape="1">
            <a:blip r:embed="rId3">
              <a:alphaModFix/>
            </a:blip>
            <a:srcRect/>
            <a:stretch/>
          </p:blipFill>
          <p:spPr>
            <a:xfrm>
              <a:off x="1182128" y="210064"/>
              <a:ext cx="1040400" cy="1047600"/>
            </a:xfrm>
            <a:prstGeom prst="rect">
              <a:avLst/>
            </a:prstGeom>
            <a:noFill/>
            <a:ln>
              <a:noFill/>
            </a:ln>
          </p:spPr>
        </p:pic>
        <p:pic>
          <p:nvPicPr>
            <p:cNvPr id="120" name="Google Shape;120;p10"/>
            <p:cNvPicPr preferRelativeResize="0"/>
            <p:nvPr/>
          </p:nvPicPr>
          <p:blipFill rotWithShape="1">
            <a:blip r:embed="rId3">
              <a:alphaModFix/>
            </a:blip>
            <a:srcRect/>
            <a:stretch/>
          </p:blipFill>
          <p:spPr>
            <a:xfrm>
              <a:off x="1200728" y="228609"/>
              <a:ext cx="1003199" cy="1010509"/>
            </a:xfrm>
            <a:prstGeom prst="rect">
              <a:avLst/>
            </a:prstGeom>
            <a:noFill/>
            <a:ln>
              <a:noFill/>
            </a:ln>
          </p:spPr>
        </p:pic>
      </p:grpSp>
      <p:pic>
        <p:nvPicPr>
          <p:cNvPr id="121" name="Google Shape;121;p10"/>
          <p:cNvPicPr preferRelativeResize="0"/>
          <p:nvPr/>
        </p:nvPicPr>
        <p:blipFill rotWithShape="1">
          <a:blip r:embed="rId4">
            <a:alphaModFix/>
          </a:blip>
          <a:srcRect/>
          <a:stretch/>
        </p:blipFill>
        <p:spPr>
          <a:xfrm>
            <a:off x="6315900" y="106517"/>
            <a:ext cx="5839272" cy="6644965"/>
          </a:xfrm>
          <a:prstGeom prst="rect">
            <a:avLst/>
          </a:prstGeom>
          <a:noFill/>
          <a:ln>
            <a:noFill/>
          </a:ln>
        </p:spPr>
      </p:pic>
      <p:grpSp>
        <p:nvGrpSpPr>
          <p:cNvPr id="122" name="Google Shape;122;p10"/>
          <p:cNvGrpSpPr/>
          <p:nvPr/>
        </p:nvGrpSpPr>
        <p:grpSpPr>
          <a:xfrm rot="-837453">
            <a:off x="2390009" y="3974417"/>
            <a:ext cx="1965685" cy="1800110"/>
            <a:chOff x="3397319" y="3428999"/>
            <a:chExt cx="1572245" cy="1443259"/>
          </a:xfrm>
        </p:grpSpPr>
        <p:pic>
          <p:nvPicPr>
            <p:cNvPr id="123" name="Google Shape;123;p10"/>
            <p:cNvPicPr preferRelativeResize="0"/>
            <p:nvPr/>
          </p:nvPicPr>
          <p:blipFill rotWithShape="1">
            <a:blip r:embed="rId5">
              <a:alphaModFix/>
            </a:blip>
            <a:srcRect/>
            <a:stretch/>
          </p:blipFill>
          <p:spPr>
            <a:xfrm>
              <a:off x="3397319" y="3428999"/>
              <a:ext cx="1362075" cy="1285875"/>
            </a:xfrm>
            <a:prstGeom prst="rect">
              <a:avLst/>
            </a:prstGeom>
            <a:noFill/>
            <a:ln>
              <a:noFill/>
            </a:ln>
          </p:spPr>
        </p:pic>
        <p:pic>
          <p:nvPicPr>
            <p:cNvPr id="124" name="Google Shape;124;p10"/>
            <p:cNvPicPr preferRelativeResize="0"/>
            <p:nvPr/>
          </p:nvPicPr>
          <p:blipFill rotWithShape="1">
            <a:blip r:embed="rId6">
              <a:alphaModFix/>
            </a:blip>
            <a:srcRect/>
            <a:stretch/>
          </p:blipFill>
          <p:spPr>
            <a:xfrm flipH="1">
              <a:off x="4004019" y="3932290"/>
              <a:ext cx="965545" cy="939968"/>
            </a:xfrm>
            <a:prstGeom prst="rect">
              <a:avLst/>
            </a:prstGeom>
            <a:noFill/>
            <a:ln>
              <a:noFill/>
            </a:ln>
          </p:spPr>
        </p:pic>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5" name="Google Shape;129;p11"/>
          <p:cNvSpPr txBox="1">
            <a:spLocks noGrp="1"/>
          </p:cNvSpPr>
          <p:nvPr>
            <p:ph type="title"/>
          </p:nvPr>
        </p:nvSpPr>
        <p:spPr>
          <a:xfrm>
            <a:off x="261662" y="234577"/>
            <a:ext cx="11779500" cy="741600"/>
          </a:xfrm>
          <a:prstGeom prst="rect">
            <a:avLst/>
          </a:prstGeom>
          <a:noFill/>
          <a:ln>
            <a:noFill/>
          </a:ln>
        </p:spPr>
        <p:txBody>
          <a:bodyPr spcFirstLastPara="1" wrap="square" lIns="144000" tIns="45700" rIns="91425" bIns="45700" anchor="ctr" anchorCtr="0">
            <a:noAutofit/>
          </a:bodyPr>
          <a:lstStyle/>
          <a:p>
            <a:pPr lvl="0"/>
            <a:r>
              <a:rPr lang="en-GB" b="1" dirty="0"/>
              <a:t>What </a:t>
            </a:r>
            <a:r>
              <a:rPr lang="en-GB" b="1" dirty="0" smtClean="0"/>
              <a:t>is Digital Content</a:t>
            </a:r>
            <a:r>
              <a:rPr lang="en-GB" b="1" dirty="0"/>
              <a:t>?</a:t>
            </a:r>
          </a:p>
        </p:txBody>
      </p:sp>
      <p:sp>
        <p:nvSpPr>
          <p:cNvPr id="7" name="Google Shape;157;p26"/>
          <p:cNvSpPr txBox="1">
            <a:spLocks noGrp="1"/>
          </p:cNvSpPr>
          <p:nvPr>
            <p:ph type="body" idx="1"/>
          </p:nvPr>
        </p:nvSpPr>
        <p:spPr>
          <a:xfrm>
            <a:off x="185406" y="1538937"/>
            <a:ext cx="5891543" cy="4320000"/>
          </a:xfrm>
          <a:prstGeom prst="rect">
            <a:avLst/>
          </a:prstGeom>
          <a:noFill/>
          <a:ln>
            <a:noFill/>
          </a:ln>
        </p:spPr>
        <p:txBody>
          <a:bodyPr spcFirstLastPara="1" wrap="square" lIns="144000" tIns="45700" rIns="91425" bIns="45700" anchor="t" anchorCtr="0">
            <a:noAutofit/>
          </a:bodyPr>
          <a:lstStyle/>
          <a:p>
            <a:pPr marL="457200" marR="0" lvl="0" indent="-228600" algn="just" rtl="0">
              <a:lnSpc>
                <a:spcPct val="90000"/>
              </a:lnSpc>
              <a:spcBef>
                <a:spcPts val="1000"/>
              </a:spcBef>
              <a:spcAft>
                <a:spcPts val="0"/>
              </a:spcAft>
              <a:buClr>
                <a:schemeClr val="dk2"/>
              </a:buClr>
              <a:buSzPts val="1600"/>
              <a:buFont typeface="Arial"/>
              <a:buNone/>
            </a:pPr>
            <a:r>
              <a:rPr lang="en-GB" sz="2000" dirty="0">
                <a:latin typeface="Calibri"/>
                <a:ea typeface="Calibri"/>
                <a:cs typeface="Calibri"/>
                <a:sym typeface="Calibri"/>
              </a:rPr>
              <a:t>Digital content is data that is produced and supplied in a </a:t>
            </a:r>
            <a:r>
              <a:rPr lang="en-GB" sz="2000" b="1" dirty="0">
                <a:latin typeface="Calibri"/>
                <a:ea typeface="Calibri"/>
                <a:cs typeface="Calibri"/>
                <a:sym typeface="Calibri"/>
              </a:rPr>
              <a:t>digital form</a:t>
            </a:r>
            <a:r>
              <a:rPr lang="en-GB" sz="2000" dirty="0">
                <a:latin typeface="Calibri"/>
                <a:ea typeface="Calibri"/>
                <a:cs typeface="Calibri"/>
                <a:sym typeface="Calibri"/>
              </a:rPr>
              <a:t>. </a:t>
            </a:r>
            <a:endParaRPr sz="2000" dirty="0">
              <a:latin typeface="Calibri"/>
              <a:ea typeface="Calibri"/>
              <a:cs typeface="Calibri"/>
              <a:sym typeface="Calibri"/>
            </a:endParaRPr>
          </a:p>
          <a:p>
            <a:pPr marL="571500" marR="0" lvl="0" indent="-342900" algn="just" rtl="0">
              <a:lnSpc>
                <a:spcPct val="90000"/>
              </a:lnSpc>
              <a:spcBef>
                <a:spcPts val="1000"/>
              </a:spcBef>
              <a:spcAft>
                <a:spcPts val="0"/>
              </a:spcAft>
              <a:buClr>
                <a:schemeClr val="dk2"/>
              </a:buClr>
              <a:buSzPts val="1600"/>
              <a:buFont typeface="Arial"/>
              <a:buChar char="•"/>
            </a:pPr>
            <a:r>
              <a:rPr lang="en-GB" sz="2000" b="1" dirty="0">
                <a:latin typeface="Calibri"/>
                <a:ea typeface="Calibri"/>
                <a:cs typeface="Calibri"/>
                <a:sym typeface="Calibri"/>
              </a:rPr>
              <a:t>Types of digital content</a:t>
            </a:r>
            <a:endParaRPr sz="2000" dirty="0">
              <a:latin typeface="Calibri"/>
              <a:ea typeface="Calibri"/>
              <a:cs typeface="Calibri"/>
              <a:sym typeface="Calibri"/>
            </a:endParaRPr>
          </a:p>
          <a:p>
            <a:pPr marL="571500" lvl="0" indent="-342900" algn="l" rtl="0">
              <a:lnSpc>
                <a:spcPct val="90000"/>
              </a:lnSpc>
              <a:spcBef>
                <a:spcPts val="1000"/>
              </a:spcBef>
              <a:spcAft>
                <a:spcPts val="0"/>
              </a:spcAft>
              <a:buSzPts val="1600"/>
              <a:buFont typeface="Arial"/>
              <a:buChar char="•"/>
            </a:pPr>
            <a:r>
              <a:rPr lang="en-GB" sz="2000" b="1" dirty="0">
                <a:latin typeface="Calibri"/>
                <a:ea typeface="Calibri"/>
                <a:cs typeface="Calibri"/>
                <a:sym typeface="Calibri"/>
              </a:rPr>
              <a:t>Video:</a:t>
            </a:r>
            <a:r>
              <a:rPr lang="en-GB" sz="2000" dirty="0">
                <a:latin typeface="Calibri"/>
                <a:ea typeface="Calibri"/>
                <a:cs typeface="Calibri"/>
                <a:sym typeface="Calibri"/>
              </a:rPr>
              <a:t> e.g. YouTube, Hulu, CBS All Access, Disney+, HBO Max, </a:t>
            </a:r>
            <a:endParaRPr sz="2000" dirty="0">
              <a:latin typeface="Calibri"/>
              <a:ea typeface="Calibri"/>
              <a:cs typeface="Calibri"/>
              <a:sym typeface="Calibri"/>
            </a:endParaRPr>
          </a:p>
          <a:p>
            <a:pPr marL="571500" lvl="0" indent="-342900" algn="l" rtl="0">
              <a:lnSpc>
                <a:spcPct val="90000"/>
              </a:lnSpc>
              <a:spcBef>
                <a:spcPts val="1000"/>
              </a:spcBef>
              <a:spcAft>
                <a:spcPts val="0"/>
              </a:spcAft>
              <a:buSzPts val="1600"/>
              <a:buFont typeface="Arial"/>
              <a:buChar char="•"/>
            </a:pPr>
            <a:r>
              <a:rPr lang="en-GB" sz="2000" b="1" dirty="0">
                <a:latin typeface="Calibri"/>
                <a:ea typeface="Calibri"/>
                <a:cs typeface="Calibri"/>
                <a:sym typeface="Calibri"/>
              </a:rPr>
              <a:t>Audio – Music:</a:t>
            </a:r>
            <a:r>
              <a:rPr lang="en-GB" sz="2000" dirty="0">
                <a:latin typeface="Calibri"/>
                <a:ea typeface="Calibri"/>
                <a:cs typeface="Calibri"/>
                <a:sym typeface="Calibri"/>
              </a:rPr>
              <a:t> e.g. Spotify,  Pandora,  last.fm</a:t>
            </a:r>
            <a:endParaRPr sz="2000" dirty="0">
              <a:latin typeface="Calibri"/>
              <a:ea typeface="Calibri"/>
              <a:cs typeface="Calibri"/>
              <a:sym typeface="Calibri"/>
            </a:endParaRPr>
          </a:p>
          <a:p>
            <a:pPr marL="571500" lvl="0" indent="-342900" algn="l" rtl="0">
              <a:lnSpc>
                <a:spcPct val="90000"/>
              </a:lnSpc>
              <a:spcBef>
                <a:spcPts val="1000"/>
              </a:spcBef>
              <a:spcAft>
                <a:spcPts val="0"/>
              </a:spcAft>
              <a:buSzPts val="1600"/>
              <a:buFont typeface="Arial"/>
              <a:buChar char="•"/>
            </a:pPr>
            <a:r>
              <a:rPr lang="en-GB" sz="2000" b="1" dirty="0">
                <a:latin typeface="Calibri"/>
                <a:ea typeface="Calibri"/>
                <a:cs typeface="Calibri"/>
                <a:sym typeface="Calibri"/>
              </a:rPr>
              <a:t>Images:</a:t>
            </a:r>
            <a:r>
              <a:rPr lang="en-GB" sz="2000" dirty="0">
                <a:latin typeface="Calibri"/>
                <a:ea typeface="Calibri"/>
                <a:cs typeface="Calibri"/>
                <a:sym typeface="Calibri"/>
              </a:rPr>
              <a:t> e.g., Flickr, </a:t>
            </a:r>
            <a:r>
              <a:rPr lang="en-GB" sz="2000" dirty="0" err="1">
                <a:latin typeface="Calibri"/>
                <a:ea typeface="Calibri"/>
                <a:cs typeface="Calibri"/>
                <a:sym typeface="Calibri"/>
              </a:rPr>
              <a:t>DeviantArt</a:t>
            </a:r>
            <a:r>
              <a:rPr lang="en-GB" sz="2000" dirty="0">
                <a:latin typeface="Calibri"/>
                <a:ea typeface="Calibri"/>
                <a:cs typeface="Calibri"/>
                <a:sym typeface="Calibri"/>
              </a:rPr>
              <a:t>, Instagram, Snapchat.</a:t>
            </a:r>
            <a:endParaRPr sz="2000" dirty="0">
              <a:latin typeface="Calibri"/>
              <a:ea typeface="Calibri"/>
              <a:cs typeface="Calibri"/>
              <a:sym typeface="Calibri"/>
            </a:endParaRPr>
          </a:p>
          <a:p>
            <a:pPr marL="571500" lvl="0" indent="-342900" algn="l" rtl="0">
              <a:lnSpc>
                <a:spcPct val="90000"/>
              </a:lnSpc>
              <a:spcBef>
                <a:spcPts val="1000"/>
              </a:spcBef>
              <a:spcAft>
                <a:spcPts val="0"/>
              </a:spcAft>
              <a:buSzPts val="1600"/>
              <a:buFont typeface="Arial"/>
              <a:buChar char="•"/>
            </a:pPr>
            <a:r>
              <a:rPr lang="en-GB" sz="2000" b="1" dirty="0">
                <a:latin typeface="Calibri"/>
                <a:ea typeface="Calibri"/>
                <a:cs typeface="Calibri"/>
                <a:sym typeface="Calibri"/>
              </a:rPr>
              <a:t>Visual Stories:</a:t>
            </a:r>
            <a:r>
              <a:rPr lang="en-GB" sz="2000" dirty="0">
                <a:latin typeface="Calibri"/>
                <a:ea typeface="Calibri"/>
                <a:cs typeface="Calibri"/>
                <a:sym typeface="Calibri"/>
              </a:rPr>
              <a:t>  e.g. Facebook </a:t>
            </a:r>
            <a:endParaRPr sz="2000" dirty="0">
              <a:latin typeface="Calibri"/>
              <a:ea typeface="Calibri"/>
              <a:cs typeface="Calibri"/>
              <a:sym typeface="Calibri"/>
            </a:endParaRPr>
          </a:p>
          <a:p>
            <a:pPr marL="571500" lvl="0" indent="-342900" algn="l" rtl="0">
              <a:lnSpc>
                <a:spcPct val="90000"/>
              </a:lnSpc>
              <a:spcBef>
                <a:spcPts val="1000"/>
              </a:spcBef>
              <a:spcAft>
                <a:spcPts val="0"/>
              </a:spcAft>
              <a:buSzPts val="1600"/>
              <a:buFont typeface="Arial"/>
              <a:buChar char="•"/>
            </a:pPr>
            <a:r>
              <a:rPr lang="en-GB" sz="2000" b="1" dirty="0">
                <a:latin typeface="Calibri"/>
                <a:ea typeface="Calibri"/>
                <a:cs typeface="Calibri"/>
                <a:sym typeface="Calibri"/>
              </a:rPr>
              <a:t>Text :</a:t>
            </a:r>
            <a:r>
              <a:rPr lang="en-GB" sz="2000" dirty="0">
                <a:latin typeface="Calibri"/>
                <a:ea typeface="Calibri"/>
                <a:cs typeface="Calibri"/>
                <a:sym typeface="Calibri"/>
              </a:rPr>
              <a:t> e.g. Blogs, Websites </a:t>
            </a:r>
            <a:endParaRPr sz="2000" dirty="0">
              <a:latin typeface="Calibri"/>
              <a:ea typeface="Calibri"/>
              <a:cs typeface="Calibri"/>
              <a:sym typeface="Calibri"/>
            </a:endParaRPr>
          </a:p>
          <a:p>
            <a:pPr marL="457200" marR="0" lvl="0" indent="-228600" algn="just" rtl="0">
              <a:lnSpc>
                <a:spcPct val="90000"/>
              </a:lnSpc>
              <a:spcBef>
                <a:spcPts val="1000"/>
              </a:spcBef>
              <a:spcAft>
                <a:spcPts val="0"/>
              </a:spcAft>
              <a:buClr>
                <a:schemeClr val="dk2"/>
              </a:buClr>
              <a:buSzPts val="1600"/>
              <a:buFont typeface="Arial"/>
              <a:buNone/>
            </a:pPr>
            <a:r>
              <a:rPr lang="en-GB" sz="1200" dirty="0"/>
              <a:t> </a:t>
            </a:r>
            <a:endParaRPr sz="1200" dirty="0"/>
          </a:p>
          <a:p>
            <a:pPr marL="457200" marR="0" lvl="0" indent="-228600" algn="just" rtl="0">
              <a:lnSpc>
                <a:spcPct val="90000"/>
              </a:lnSpc>
              <a:spcBef>
                <a:spcPts val="1000"/>
              </a:spcBef>
              <a:spcAft>
                <a:spcPts val="0"/>
              </a:spcAft>
              <a:buClr>
                <a:schemeClr val="dk2"/>
              </a:buClr>
              <a:buSzPts val="1600"/>
              <a:buFont typeface="Arial"/>
              <a:buNone/>
            </a:pPr>
            <a:r>
              <a:rPr lang="en-GB" sz="1200" dirty="0"/>
              <a:t> </a:t>
            </a:r>
            <a:endParaRPr sz="1200" dirty="0"/>
          </a:p>
          <a:p>
            <a:pPr marL="457200" marR="0" lvl="0" indent="-228600" algn="just" rtl="0">
              <a:lnSpc>
                <a:spcPct val="90000"/>
              </a:lnSpc>
              <a:spcBef>
                <a:spcPts val="1000"/>
              </a:spcBef>
              <a:spcAft>
                <a:spcPts val="0"/>
              </a:spcAft>
              <a:buClr>
                <a:schemeClr val="dk2"/>
              </a:buClr>
              <a:buSzPts val="1600"/>
              <a:buFont typeface="Arial"/>
              <a:buNone/>
            </a:pPr>
            <a:r>
              <a:rPr lang="en-GB" sz="1200" dirty="0"/>
              <a:t> </a:t>
            </a:r>
            <a:endParaRPr sz="1200" dirty="0"/>
          </a:p>
          <a:p>
            <a:pPr marL="457200" marR="0" lvl="0" indent="-228600" algn="just" rtl="0">
              <a:lnSpc>
                <a:spcPct val="90000"/>
              </a:lnSpc>
              <a:spcBef>
                <a:spcPts val="1000"/>
              </a:spcBef>
              <a:spcAft>
                <a:spcPts val="0"/>
              </a:spcAft>
              <a:buClr>
                <a:schemeClr val="dk2"/>
              </a:buClr>
              <a:buSzPts val="1600"/>
              <a:buFont typeface="Arial"/>
              <a:buNone/>
            </a:pPr>
            <a:endParaRPr sz="1200" dirty="0"/>
          </a:p>
        </p:txBody>
      </p:sp>
      <p:pic>
        <p:nvPicPr>
          <p:cNvPr id="8" name="Google Shape;159;p26"/>
          <p:cNvPicPr preferRelativeResize="0"/>
          <p:nvPr/>
        </p:nvPicPr>
        <p:blipFill rotWithShape="1">
          <a:blip r:embed="rId3">
            <a:alphaModFix/>
          </a:blip>
          <a:srcRect/>
          <a:stretch/>
        </p:blipFill>
        <p:spPr>
          <a:xfrm>
            <a:off x="6221249" y="1738202"/>
            <a:ext cx="5051698" cy="4040372"/>
          </a:xfrm>
          <a:prstGeom prst="rect">
            <a:avLst/>
          </a:prstGeom>
          <a:noFill/>
          <a:ln>
            <a:noFill/>
          </a:ln>
        </p:spPr>
      </p:pic>
    </p:spTree>
    <p:extLst>
      <p:ext uri="{BB962C8B-B14F-4D97-AF65-F5344CB8AC3E}">
        <p14:creationId xmlns:p14="http://schemas.microsoft.com/office/powerpoint/2010/main" val="8916027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5" name="Google Shape;129;p11"/>
          <p:cNvSpPr txBox="1">
            <a:spLocks noGrp="1"/>
          </p:cNvSpPr>
          <p:nvPr>
            <p:ph type="title"/>
          </p:nvPr>
        </p:nvSpPr>
        <p:spPr>
          <a:xfrm>
            <a:off x="261662" y="234577"/>
            <a:ext cx="11779500" cy="741600"/>
          </a:xfrm>
          <a:prstGeom prst="rect">
            <a:avLst/>
          </a:prstGeom>
          <a:noFill/>
          <a:ln>
            <a:noFill/>
          </a:ln>
        </p:spPr>
        <p:txBody>
          <a:bodyPr spcFirstLastPara="1" wrap="square" lIns="144000" tIns="45700" rIns="91425" bIns="45700" anchor="ctr" anchorCtr="0">
            <a:noAutofit/>
          </a:bodyPr>
          <a:lstStyle/>
          <a:p>
            <a:pPr lvl="0"/>
            <a:r>
              <a:rPr lang="en-GB" b="1" dirty="0"/>
              <a:t>Who Creates Digital Content?</a:t>
            </a:r>
          </a:p>
        </p:txBody>
      </p:sp>
      <p:sp>
        <p:nvSpPr>
          <p:cNvPr id="6" name="Google Shape;164;p27"/>
          <p:cNvSpPr txBox="1">
            <a:spLocks noGrp="1"/>
          </p:cNvSpPr>
          <p:nvPr>
            <p:ph type="body" idx="1"/>
          </p:nvPr>
        </p:nvSpPr>
        <p:spPr>
          <a:xfrm>
            <a:off x="5857874" y="1485900"/>
            <a:ext cx="5657185" cy="4298212"/>
          </a:xfrm>
          <a:prstGeom prst="rect">
            <a:avLst/>
          </a:prstGeom>
          <a:noFill/>
          <a:ln>
            <a:noFill/>
          </a:ln>
        </p:spPr>
        <p:txBody>
          <a:bodyPr spcFirstLastPara="1" wrap="square" lIns="144000" tIns="45700" rIns="91425" bIns="45700" anchor="t" anchorCtr="0">
            <a:noAutofit/>
          </a:bodyPr>
          <a:lstStyle/>
          <a:p>
            <a:pPr marL="457200" marR="0" lvl="0" indent="-228600" algn="just" rtl="0">
              <a:lnSpc>
                <a:spcPct val="90000"/>
              </a:lnSpc>
              <a:spcBef>
                <a:spcPts val="1000"/>
              </a:spcBef>
              <a:spcAft>
                <a:spcPts val="0"/>
              </a:spcAft>
              <a:buClr>
                <a:schemeClr val="dk2"/>
              </a:buClr>
              <a:buSzPts val="1600"/>
              <a:buFont typeface="Arial"/>
              <a:buNone/>
            </a:pPr>
            <a:r>
              <a:rPr lang="en-GB" dirty="0"/>
              <a:t> </a:t>
            </a:r>
            <a:endParaRPr dirty="0"/>
          </a:p>
          <a:p>
            <a:pPr marL="457200" marR="0" lvl="0" indent="-228600" algn="just" rtl="0">
              <a:lnSpc>
                <a:spcPct val="90000"/>
              </a:lnSpc>
              <a:spcBef>
                <a:spcPts val="1000"/>
              </a:spcBef>
              <a:spcAft>
                <a:spcPts val="0"/>
              </a:spcAft>
              <a:buClr>
                <a:schemeClr val="dk2"/>
              </a:buClr>
              <a:buSzPts val="1600"/>
              <a:buFont typeface="Arial"/>
              <a:buNone/>
            </a:pPr>
            <a:r>
              <a:rPr lang="en-GB" dirty="0"/>
              <a:t> </a:t>
            </a:r>
            <a:endParaRPr dirty="0"/>
          </a:p>
          <a:p>
            <a:pPr marL="457200" lvl="0" indent="-228600" algn="ctr" rtl="0">
              <a:lnSpc>
                <a:spcPct val="90000"/>
              </a:lnSpc>
              <a:spcBef>
                <a:spcPts val="1000"/>
              </a:spcBef>
              <a:spcAft>
                <a:spcPts val="0"/>
              </a:spcAft>
              <a:buSzPts val="1600"/>
              <a:buNone/>
            </a:pPr>
            <a:r>
              <a:rPr lang="en-GB" sz="4400" b="1" dirty="0">
                <a:latin typeface="Calibri"/>
                <a:ea typeface="Calibri"/>
                <a:cs typeface="Calibri"/>
                <a:sym typeface="Calibri"/>
              </a:rPr>
              <a:t>Everybody!</a:t>
            </a:r>
            <a:endParaRPr sz="4400" b="1" dirty="0">
              <a:latin typeface="Calibri"/>
              <a:ea typeface="Calibri"/>
              <a:cs typeface="Calibri"/>
              <a:sym typeface="Calibri"/>
            </a:endParaRPr>
          </a:p>
          <a:p>
            <a:pPr marL="514350" lvl="0" indent="-285750" algn="just" rtl="0">
              <a:lnSpc>
                <a:spcPct val="90000"/>
              </a:lnSpc>
              <a:spcBef>
                <a:spcPts val="1000"/>
              </a:spcBef>
              <a:spcAft>
                <a:spcPts val="0"/>
              </a:spcAft>
              <a:buSzPts val="1600"/>
              <a:buFont typeface="Arial"/>
              <a:buChar char="•"/>
            </a:pPr>
            <a:r>
              <a:rPr lang="en-GB" dirty="0">
                <a:latin typeface="Calibri"/>
                <a:ea typeface="Calibri"/>
                <a:cs typeface="Calibri"/>
                <a:sym typeface="Calibri"/>
              </a:rPr>
              <a:t>I</a:t>
            </a:r>
            <a:r>
              <a:rPr lang="en-GB" dirty="0" smtClean="0">
                <a:latin typeface="Calibri"/>
                <a:ea typeface="Calibri"/>
                <a:cs typeface="Calibri"/>
                <a:sym typeface="Calibri"/>
              </a:rPr>
              <a:t>rrespective </a:t>
            </a:r>
            <a:r>
              <a:rPr lang="en-GB" dirty="0">
                <a:latin typeface="Calibri"/>
                <a:ea typeface="Calibri"/>
                <a:cs typeface="Calibri"/>
                <a:sym typeface="Calibri"/>
              </a:rPr>
              <a:t>of our personal views on social media, we have all become content producers. </a:t>
            </a:r>
            <a:endParaRPr dirty="0"/>
          </a:p>
          <a:p>
            <a:pPr marL="514350" lvl="0" indent="-285750" algn="just" rtl="0">
              <a:lnSpc>
                <a:spcPct val="90000"/>
              </a:lnSpc>
              <a:spcBef>
                <a:spcPts val="1000"/>
              </a:spcBef>
              <a:spcAft>
                <a:spcPts val="0"/>
              </a:spcAft>
              <a:buSzPts val="1600"/>
              <a:buFont typeface="Arial"/>
              <a:buChar char="•"/>
            </a:pPr>
            <a:r>
              <a:rPr lang="en-GB" dirty="0">
                <a:latin typeface="Calibri"/>
                <a:ea typeface="Calibri"/>
                <a:cs typeface="Calibri"/>
                <a:sym typeface="Calibri"/>
              </a:rPr>
              <a:t>Whether it's tweeting, uploading a video to Facebook, or updating our blogs, we contribute to the digital content ecosystem. In essence, each time we share information online, we create new digital content </a:t>
            </a:r>
            <a:endParaRPr dirty="0">
              <a:latin typeface="Calibri"/>
              <a:ea typeface="Calibri"/>
              <a:cs typeface="Calibri"/>
              <a:sym typeface="Calibri"/>
            </a:endParaRPr>
          </a:p>
          <a:p>
            <a:pPr marL="457200" marR="0" lvl="0" indent="-228600" algn="just" rtl="0">
              <a:lnSpc>
                <a:spcPct val="90000"/>
              </a:lnSpc>
              <a:spcBef>
                <a:spcPts val="1000"/>
              </a:spcBef>
              <a:spcAft>
                <a:spcPts val="0"/>
              </a:spcAft>
              <a:buClr>
                <a:schemeClr val="dk2"/>
              </a:buClr>
              <a:buSzPts val="1600"/>
              <a:buFont typeface="Arial"/>
              <a:buNone/>
            </a:pPr>
            <a:endParaRPr dirty="0"/>
          </a:p>
          <a:p>
            <a:pPr marL="457200" marR="0" lvl="0" indent="-228600" algn="just" rtl="0">
              <a:lnSpc>
                <a:spcPct val="90000"/>
              </a:lnSpc>
              <a:spcBef>
                <a:spcPts val="1000"/>
              </a:spcBef>
              <a:spcAft>
                <a:spcPts val="0"/>
              </a:spcAft>
              <a:buClr>
                <a:schemeClr val="dk2"/>
              </a:buClr>
              <a:buSzPts val="1600"/>
              <a:buFont typeface="Arial"/>
              <a:buNone/>
            </a:pPr>
            <a:r>
              <a:rPr lang="en-GB" dirty="0"/>
              <a:t> </a:t>
            </a:r>
            <a:endParaRPr dirty="0"/>
          </a:p>
          <a:p>
            <a:pPr marL="457200" marR="0" lvl="0" indent="-228600" algn="just" rtl="0">
              <a:lnSpc>
                <a:spcPct val="90000"/>
              </a:lnSpc>
              <a:spcBef>
                <a:spcPts val="1000"/>
              </a:spcBef>
              <a:spcAft>
                <a:spcPts val="0"/>
              </a:spcAft>
              <a:buClr>
                <a:schemeClr val="dk2"/>
              </a:buClr>
              <a:buSzPts val="1600"/>
              <a:buFont typeface="Arial"/>
              <a:buNone/>
            </a:pPr>
            <a:r>
              <a:rPr lang="en-GB" dirty="0"/>
              <a:t> </a:t>
            </a:r>
            <a:endParaRPr dirty="0"/>
          </a:p>
          <a:p>
            <a:pPr marL="457200" marR="0" lvl="0" indent="-228600" algn="just" rtl="0">
              <a:lnSpc>
                <a:spcPct val="90000"/>
              </a:lnSpc>
              <a:spcBef>
                <a:spcPts val="1000"/>
              </a:spcBef>
              <a:spcAft>
                <a:spcPts val="0"/>
              </a:spcAft>
              <a:buClr>
                <a:schemeClr val="dk2"/>
              </a:buClr>
              <a:buSzPts val="1600"/>
              <a:buFont typeface="Arial"/>
              <a:buNone/>
            </a:pPr>
            <a:endParaRPr dirty="0"/>
          </a:p>
          <a:p>
            <a:pPr marL="457200" marR="0" lvl="0" indent="-228600" algn="just" rtl="0">
              <a:lnSpc>
                <a:spcPct val="90000"/>
              </a:lnSpc>
              <a:spcBef>
                <a:spcPts val="1000"/>
              </a:spcBef>
              <a:spcAft>
                <a:spcPts val="0"/>
              </a:spcAft>
              <a:buClr>
                <a:schemeClr val="dk2"/>
              </a:buClr>
              <a:buSzPts val="1600"/>
              <a:buFont typeface="Arial"/>
              <a:buNone/>
            </a:pPr>
            <a:r>
              <a:rPr lang="en-GB" dirty="0"/>
              <a:t> </a:t>
            </a:r>
            <a:endParaRPr dirty="0"/>
          </a:p>
          <a:p>
            <a:pPr marL="457200" marR="0" lvl="0" indent="-228600" algn="just" rtl="0">
              <a:lnSpc>
                <a:spcPct val="90000"/>
              </a:lnSpc>
              <a:spcBef>
                <a:spcPts val="1000"/>
              </a:spcBef>
              <a:spcAft>
                <a:spcPts val="0"/>
              </a:spcAft>
              <a:buClr>
                <a:schemeClr val="dk2"/>
              </a:buClr>
              <a:buSzPts val="1600"/>
              <a:buFont typeface="Arial"/>
              <a:buNone/>
            </a:pPr>
            <a:r>
              <a:rPr lang="en-GB" dirty="0"/>
              <a:t> </a:t>
            </a:r>
            <a:endParaRPr dirty="0"/>
          </a:p>
          <a:p>
            <a:pPr marL="265113" lvl="0" indent="-153353" algn="just" rtl="0">
              <a:lnSpc>
                <a:spcPct val="100000"/>
              </a:lnSpc>
              <a:spcBef>
                <a:spcPts val="1000"/>
              </a:spcBef>
              <a:spcAft>
                <a:spcPts val="0"/>
              </a:spcAft>
              <a:buClr>
                <a:schemeClr val="accent1"/>
              </a:buClr>
              <a:buSzPts val="1760"/>
              <a:buFont typeface="Noto Sans Symbols"/>
              <a:buNone/>
            </a:pPr>
            <a:endParaRPr sz="2000" dirty="0"/>
          </a:p>
        </p:txBody>
      </p:sp>
      <p:pic>
        <p:nvPicPr>
          <p:cNvPr id="10" name="Google Shape;166;p27"/>
          <p:cNvPicPr preferRelativeResize="0"/>
          <p:nvPr/>
        </p:nvPicPr>
        <p:blipFill rotWithShape="1">
          <a:blip r:embed="rId3">
            <a:alphaModFix/>
          </a:blip>
          <a:srcRect/>
          <a:stretch/>
        </p:blipFill>
        <p:spPr>
          <a:xfrm>
            <a:off x="0" y="1800225"/>
            <a:ext cx="5857875" cy="3886200"/>
          </a:xfrm>
          <a:prstGeom prst="rect">
            <a:avLst/>
          </a:prstGeom>
          <a:noFill/>
          <a:ln>
            <a:noFill/>
          </a:ln>
        </p:spPr>
      </p:pic>
    </p:spTree>
    <p:extLst>
      <p:ext uri="{BB962C8B-B14F-4D97-AF65-F5344CB8AC3E}">
        <p14:creationId xmlns:p14="http://schemas.microsoft.com/office/powerpoint/2010/main" val="1027745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6" end="6"/>
                                            </p:txEl>
                                          </p:spTgt>
                                        </p:tgtEl>
                                        <p:attrNameLst>
                                          <p:attrName>style.visibility</p:attrName>
                                        </p:attrNameLst>
                                      </p:cBhvr>
                                      <p:to>
                                        <p:strVal val="visible"/>
                                      </p:to>
                                    </p:set>
                                    <p:animEffect transition="in" filter="fade">
                                      <p:cBhvr>
                                        <p:cTn id="32" dur="500"/>
                                        <p:tgtEl>
                                          <p:spTgt spid="6">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xEl>
                                              <p:pRg st="7" end="7"/>
                                            </p:txEl>
                                          </p:spTgt>
                                        </p:tgtEl>
                                        <p:attrNameLst>
                                          <p:attrName>style.visibility</p:attrName>
                                        </p:attrNameLst>
                                      </p:cBhvr>
                                      <p:to>
                                        <p:strVal val="visible"/>
                                      </p:to>
                                    </p:set>
                                    <p:animEffect transition="in" filter="fade">
                                      <p:cBhvr>
                                        <p:cTn id="37" dur="500"/>
                                        <p:tgtEl>
                                          <p:spTgt spid="6">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
                                            <p:txEl>
                                              <p:pRg st="9" end="9"/>
                                            </p:txEl>
                                          </p:spTgt>
                                        </p:tgtEl>
                                        <p:attrNameLst>
                                          <p:attrName>style.visibility</p:attrName>
                                        </p:attrNameLst>
                                      </p:cBhvr>
                                      <p:to>
                                        <p:strVal val="visible"/>
                                      </p:to>
                                    </p:set>
                                    <p:animEffect transition="in" filter="fade">
                                      <p:cBhvr>
                                        <p:cTn id="42" dur="500"/>
                                        <p:tgtEl>
                                          <p:spTgt spid="6">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6">
                                            <p:txEl>
                                              <p:pRg st="10" end="10"/>
                                            </p:txEl>
                                          </p:spTgt>
                                        </p:tgtEl>
                                        <p:attrNameLst>
                                          <p:attrName>style.visibility</p:attrName>
                                        </p:attrNameLst>
                                      </p:cBhvr>
                                      <p:to>
                                        <p:strVal val="visible"/>
                                      </p:to>
                                    </p:set>
                                    <p:animEffect transition="in" filter="fade">
                                      <p:cBhvr>
                                        <p:cTn id="47" dur="500"/>
                                        <p:tgtEl>
                                          <p:spTgt spid="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5" name="Google Shape;129;p11"/>
          <p:cNvSpPr txBox="1">
            <a:spLocks noGrp="1"/>
          </p:cNvSpPr>
          <p:nvPr>
            <p:ph type="title"/>
          </p:nvPr>
        </p:nvSpPr>
        <p:spPr>
          <a:xfrm>
            <a:off x="261662" y="234577"/>
            <a:ext cx="11779500" cy="741600"/>
          </a:xfrm>
          <a:prstGeom prst="rect">
            <a:avLst/>
          </a:prstGeom>
          <a:noFill/>
          <a:ln>
            <a:noFill/>
          </a:ln>
        </p:spPr>
        <p:txBody>
          <a:bodyPr spcFirstLastPara="1" wrap="square" lIns="144000" tIns="45700" rIns="91425" bIns="45700" anchor="ctr" anchorCtr="0">
            <a:noAutofit/>
          </a:bodyPr>
          <a:lstStyle/>
          <a:p>
            <a:pPr lvl="0"/>
            <a:r>
              <a:rPr lang="en-GB" b="1" dirty="0"/>
              <a:t>Digital Content: Finding, Evaluating, Using and Creating it</a:t>
            </a:r>
          </a:p>
        </p:txBody>
      </p:sp>
      <p:pic>
        <p:nvPicPr>
          <p:cNvPr id="7" name="Google Shape;174;p28"/>
          <p:cNvPicPr preferRelativeResize="0"/>
          <p:nvPr/>
        </p:nvPicPr>
        <p:blipFill rotWithShape="1">
          <a:blip r:embed="rId3">
            <a:alphaModFix/>
          </a:blip>
          <a:srcRect/>
          <a:stretch/>
        </p:blipFill>
        <p:spPr>
          <a:xfrm>
            <a:off x="-2" y="1392866"/>
            <a:ext cx="12192001" cy="4572000"/>
          </a:xfrm>
          <a:prstGeom prst="rect">
            <a:avLst/>
          </a:prstGeom>
          <a:noFill/>
          <a:ln>
            <a:noFill/>
          </a:ln>
        </p:spPr>
      </p:pic>
    </p:spTree>
    <p:extLst>
      <p:ext uri="{BB962C8B-B14F-4D97-AF65-F5344CB8AC3E}">
        <p14:creationId xmlns:p14="http://schemas.microsoft.com/office/powerpoint/2010/main" val="13256590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5" name="Google Shape;129;p11"/>
          <p:cNvSpPr txBox="1">
            <a:spLocks noGrp="1"/>
          </p:cNvSpPr>
          <p:nvPr>
            <p:ph type="title"/>
          </p:nvPr>
        </p:nvSpPr>
        <p:spPr>
          <a:xfrm>
            <a:off x="261662" y="234577"/>
            <a:ext cx="11779500" cy="741600"/>
          </a:xfrm>
          <a:prstGeom prst="rect">
            <a:avLst/>
          </a:prstGeom>
          <a:noFill/>
          <a:ln>
            <a:noFill/>
          </a:ln>
        </p:spPr>
        <p:txBody>
          <a:bodyPr spcFirstLastPara="1" wrap="square" lIns="144000" tIns="45700" rIns="91425" bIns="45700" anchor="ctr" anchorCtr="0">
            <a:noAutofit/>
          </a:bodyPr>
          <a:lstStyle/>
          <a:p>
            <a:pPr lvl="0"/>
            <a:r>
              <a:rPr lang="en-GB" b="1" dirty="0"/>
              <a:t>Digital Content: Finding, Evaluating, Using and Creating it</a:t>
            </a:r>
          </a:p>
        </p:txBody>
      </p:sp>
      <p:sp>
        <p:nvSpPr>
          <p:cNvPr id="4" name="Google Shape;179;p29"/>
          <p:cNvSpPr txBox="1">
            <a:spLocks noGrp="1"/>
          </p:cNvSpPr>
          <p:nvPr>
            <p:ph type="body" idx="1"/>
          </p:nvPr>
        </p:nvSpPr>
        <p:spPr>
          <a:xfrm>
            <a:off x="261661" y="1362307"/>
            <a:ext cx="5310463" cy="5189409"/>
          </a:xfrm>
          <a:prstGeom prst="rect">
            <a:avLst/>
          </a:prstGeom>
          <a:noFill/>
          <a:ln>
            <a:noFill/>
          </a:ln>
        </p:spPr>
        <p:txBody>
          <a:bodyPr spcFirstLastPara="1" wrap="square" lIns="144000" tIns="45700" rIns="91425" bIns="45700" anchor="t" anchorCtr="0">
            <a:noAutofit/>
          </a:bodyPr>
          <a:lstStyle/>
          <a:p>
            <a:pPr marL="457200" marR="0" lvl="0" indent="-228600" algn="just" rtl="0">
              <a:lnSpc>
                <a:spcPct val="90000"/>
              </a:lnSpc>
              <a:spcBef>
                <a:spcPts val="1000"/>
              </a:spcBef>
              <a:spcAft>
                <a:spcPts val="0"/>
              </a:spcAft>
              <a:buClr>
                <a:schemeClr val="dk2"/>
              </a:buClr>
              <a:buSzPts val="1600"/>
              <a:buFont typeface="Arial"/>
              <a:buNone/>
            </a:pPr>
            <a:r>
              <a:rPr lang="en-GB" sz="2400" b="1" dirty="0">
                <a:solidFill>
                  <a:srgbClr val="187498"/>
                </a:solidFill>
                <a:latin typeface="Calibri"/>
                <a:ea typeface="Calibri"/>
                <a:cs typeface="Calibri"/>
                <a:sym typeface="Calibri"/>
              </a:rPr>
              <a:t>Finding</a:t>
            </a:r>
            <a:endParaRPr sz="2400" dirty="0">
              <a:solidFill>
                <a:srgbClr val="187498"/>
              </a:solidFill>
              <a:latin typeface="Calibri"/>
              <a:ea typeface="Calibri"/>
              <a:cs typeface="Calibri"/>
              <a:sym typeface="Calibri"/>
            </a:endParaRPr>
          </a:p>
          <a:p>
            <a:pPr marL="514350" lvl="0" indent="-285750" algn="l" rtl="0">
              <a:lnSpc>
                <a:spcPct val="90000"/>
              </a:lnSpc>
              <a:spcBef>
                <a:spcPts val="1000"/>
              </a:spcBef>
              <a:spcAft>
                <a:spcPts val="0"/>
              </a:spcAft>
              <a:buSzPts val="1600"/>
              <a:buFont typeface="Wingdings" panose="05000000000000000000" pitchFamily="2" charset="2"/>
              <a:buChar char="§"/>
            </a:pPr>
            <a:r>
              <a:rPr lang="en-GB" sz="1800" dirty="0">
                <a:latin typeface="Calibri"/>
                <a:ea typeface="Calibri"/>
                <a:cs typeface="Calibri"/>
                <a:sym typeface="Calibri"/>
              </a:rPr>
              <a:t>Employ a variety of search strategies to optimize your results.</a:t>
            </a:r>
            <a:endParaRPr dirty="0"/>
          </a:p>
          <a:p>
            <a:pPr marL="514350" lvl="0" indent="-285750" algn="l" rtl="0">
              <a:lnSpc>
                <a:spcPct val="90000"/>
              </a:lnSpc>
              <a:spcBef>
                <a:spcPts val="1000"/>
              </a:spcBef>
              <a:spcAft>
                <a:spcPts val="0"/>
              </a:spcAft>
              <a:buSzPts val="1600"/>
              <a:buFont typeface="Wingdings" panose="05000000000000000000" pitchFamily="2" charset="2"/>
              <a:buChar char="§"/>
            </a:pPr>
            <a:r>
              <a:rPr lang="en-GB" sz="1800" dirty="0">
                <a:latin typeface="Calibri"/>
                <a:ea typeface="Calibri"/>
                <a:cs typeface="Calibri"/>
                <a:sym typeface="Calibri"/>
              </a:rPr>
              <a:t> Try using multiple search engines; this helps challenge your personal filter bubble. </a:t>
            </a:r>
            <a:endParaRPr dirty="0"/>
          </a:p>
          <a:p>
            <a:pPr marL="514350" lvl="0" indent="-285750" algn="l" rtl="0">
              <a:lnSpc>
                <a:spcPct val="90000"/>
              </a:lnSpc>
              <a:spcBef>
                <a:spcPts val="1000"/>
              </a:spcBef>
              <a:spcAft>
                <a:spcPts val="0"/>
              </a:spcAft>
              <a:buSzPts val="1600"/>
              <a:buFont typeface="Wingdings" panose="05000000000000000000" pitchFamily="2" charset="2"/>
              <a:buChar char="§"/>
            </a:pPr>
            <a:r>
              <a:rPr lang="en-GB" sz="1800" dirty="0">
                <a:latin typeface="Calibri"/>
                <a:ea typeface="Calibri"/>
                <a:cs typeface="Calibri"/>
                <a:sym typeface="Calibri"/>
              </a:rPr>
              <a:t>Make use of oral, written, and visual resources to access information from various angles. By utilizing precise keywords and search strategies, you can improve the quality of your results.</a:t>
            </a:r>
            <a:endParaRPr dirty="0"/>
          </a:p>
          <a:p>
            <a:pPr marL="514350" lvl="0" indent="-285750" algn="l" rtl="0">
              <a:lnSpc>
                <a:spcPct val="90000"/>
              </a:lnSpc>
              <a:spcBef>
                <a:spcPts val="1000"/>
              </a:spcBef>
              <a:spcAft>
                <a:spcPts val="0"/>
              </a:spcAft>
              <a:buSzPts val="1600"/>
              <a:buFont typeface="Wingdings" panose="05000000000000000000" pitchFamily="2" charset="2"/>
              <a:buChar char="§"/>
            </a:pPr>
            <a:r>
              <a:rPr lang="en-GB" sz="1800" dirty="0">
                <a:latin typeface="Calibri"/>
                <a:ea typeface="Calibri"/>
                <a:cs typeface="Calibri"/>
                <a:sym typeface="Calibri"/>
              </a:rPr>
              <a:t>Start by creating a list of keywords related to your inquiry or topic, and don't forget to include synonyms. </a:t>
            </a:r>
            <a:endParaRPr dirty="0"/>
          </a:p>
          <a:p>
            <a:pPr marL="514350" lvl="0" indent="-285750" algn="l" rtl="0">
              <a:lnSpc>
                <a:spcPct val="90000"/>
              </a:lnSpc>
              <a:spcBef>
                <a:spcPts val="1000"/>
              </a:spcBef>
              <a:spcAft>
                <a:spcPts val="0"/>
              </a:spcAft>
              <a:buSzPts val="1600"/>
              <a:buFont typeface="Wingdings" panose="05000000000000000000" pitchFamily="2" charset="2"/>
              <a:buChar char="§"/>
            </a:pPr>
            <a:r>
              <a:rPr lang="en-GB" sz="1800" dirty="0">
                <a:latin typeface="Calibri"/>
                <a:ea typeface="Calibri"/>
                <a:cs typeface="Calibri"/>
                <a:sym typeface="Calibri"/>
              </a:rPr>
              <a:t>Adjust your search by using different keywords and techniques, allowing you to either narrow or broaden the scope as needed</a:t>
            </a:r>
            <a:endParaRPr dirty="0"/>
          </a:p>
        </p:txBody>
      </p:sp>
      <p:sp>
        <p:nvSpPr>
          <p:cNvPr id="6" name="Google Shape;181;p29"/>
          <p:cNvSpPr txBox="1"/>
          <p:nvPr/>
        </p:nvSpPr>
        <p:spPr>
          <a:xfrm>
            <a:off x="6292470" y="1362307"/>
            <a:ext cx="5262799" cy="3905520"/>
          </a:xfrm>
          <a:prstGeom prst="rect">
            <a:avLst/>
          </a:prstGeom>
          <a:noFill/>
          <a:ln>
            <a:noFill/>
          </a:ln>
        </p:spPr>
        <p:txBody>
          <a:bodyPr spcFirstLastPara="1" wrap="square" lIns="144000" tIns="45700" rIns="91425" bIns="45700" anchor="t" anchorCtr="0">
            <a:noAutofit/>
          </a:bodyPr>
          <a:lstStyle/>
          <a:p>
            <a:pPr marL="457200" marR="0" lvl="0" indent="-228600" algn="just" rtl="0">
              <a:lnSpc>
                <a:spcPct val="90000"/>
              </a:lnSpc>
              <a:spcBef>
                <a:spcPts val="1000"/>
              </a:spcBef>
              <a:spcAft>
                <a:spcPts val="0"/>
              </a:spcAft>
              <a:buClr>
                <a:schemeClr val="dk2"/>
              </a:buClr>
              <a:buSzPts val="1600"/>
              <a:buFont typeface="Arial"/>
              <a:buNone/>
            </a:pPr>
            <a:r>
              <a:rPr lang="en-GB" sz="2400" b="1" i="0" u="none" strike="noStrike" cap="none" dirty="0">
                <a:solidFill>
                  <a:srgbClr val="187498"/>
                </a:solidFill>
                <a:latin typeface="Calibri"/>
                <a:ea typeface="Calibri"/>
                <a:cs typeface="Calibri"/>
                <a:sym typeface="Calibri"/>
              </a:rPr>
              <a:t>Evaluating </a:t>
            </a:r>
            <a:endParaRPr sz="2400" b="0" i="0" u="none" strike="noStrike" cap="none" dirty="0">
              <a:solidFill>
                <a:srgbClr val="187498"/>
              </a:solidFill>
              <a:latin typeface="Calibri"/>
              <a:ea typeface="Calibri"/>
              <a:cs typeface="Calibri"/>
              <a:sym typeface="Calibri"/>
            </a:endParaRPr>
          </a:p>
          <a:p>
            <a:pPr marL="571500" marR="0" lvl="0" indent="-342900" algn="just" rtl="0">
              <a:lnSpc>
                <a:spcPct val="90000"/>
              </a:lnSpc>
              <a:spcBef>
                <a:spcPts val="1000"/>
              </a:spcBef>
              <a:spcAft>
                <a:spcPts val="0"/>
              </a:spcAft>
              <a:buClr>
                <a:schemeClr val="dk2"/>
              </a:buClr>
              <a:buSzPts val="1600"/>
              <a:buFont typeface="Wingdings" panose="05000000000000000000" pitchFamily="2" charset="2"/>
              <a:buChar char="§"/>
            </a:pPr>
            <a:r>
              <a:rPr lang="en-GB" sz="1800" b="0" i="0" u="none" strike="noStrike" cap="none" dirty="0">
                <a:solidFill>
                  <a:schemeClr val="dk1"/>
                </a:solidFill>
                <a:latin typeface="Calibri" panose="020F0502020204030204" pitchFamily="34" charset="0"/>
                <a:ea typeface="Calibri"/>
                <a:cs typeface="Calibri" panose="020F0502020204030204" pitchFamily="34" charset="0"/>
                <a:sym typeface="Calibri"/>
              </a:rPr>
              <a:t>Critically evaluate information to assess its relevance, usefulness, and reliability.</a:t>
            </a:r>
            <a:endParaRPr sz="1800" dirty="0">
              <a:latin typeface="Calibri" panose="020F0502020204030204" pitchFamily="34" charset="0"/>
              <a:cs typeface="Calibri" panose="020F0502020204030204" pitchFamily="34" charset="0"/>
            </a:endParaRPr>
          </a:p>
          <a:p>
            <a:pPr marL="571500" marR="0" lvl="0" indent="-342900" algn="just" rtl="0">
              <a:lnSpc>
                <a:spcPct val="90000"/>
              </a:lnSpc>
              <a:spcBef>
                <a:spcPts val="1000"/>
              </a:spcBef>
              <a:spcAft>
                <a:spcPts val="0"/>
              </a:spcAft>
              <a:buClr>
                <a:schemeClr val="dk2"/>
              </a:buClr>
              <a:buSzPts val="1600"/>
              <a:buFont typeface="Wingdings" panose="05000000000000000000" pitchFamily="2" charset="2"/>
              <a:buChar char="§"/>
            </a:pPr>
            <a:r>
              <a:rPr lang="en-GB" sz="1800" b="0" i="0" u="none" strike="noStrike" cap="none" dirty="0">
                <a:solidFill>
                  <a:schemeClr val="dk1"/>
                </a:solidFill>
                <a:latin typeface="Calibri" panose="020F0502020204030204" pitchFamily="34" charset="0"/>
                <a:ea typeface="Calibri"/>
                <a:cs typeface="Calibri" panose="020F0502020204030204" pitchFamily="34" charset="0"/>
                <a:sym typeface="Calibri"/>
              </a:rPr>
              <a:t>Ensure the information and sources are authentic; maintain a critical and </a:t>
            </a:r>
            <a:r>
              <a:rPr lang="en-GB" sz="1800" b="0" i="0" u="none" strike="noStrike" cap="none" dirty="0" err="1">
                <a:solidFill>
                  <a:schemeClr val="dk1"/>
                </a:solidFill>
                <a:latin typeface="Calibri" panose="020F0502020204030204" pitchFamily="34" charset="0"/>
                <a:ea typeface="Calibri"/>
                <a:cs typeface="Calibri" panose="020F0502020204030204" pitchFamily="34" charset="0"/>
                <a:sym typeface="Calibri"/>
              </a:rPr>
              <a:t>skeptical</a:t>
            </a:r>
            <a:r>
              <a:rPr lang="en-GB" sz="1800" b="0" i="0" u="none" strike="noStrike" cap="none" dirty="0">
                <a:solidFill>
                  <a:schemeClr val="dk1"/>
                </a:solidFill>
                <a:latin typeface="Calibri" panose="020F0502020204030204" pitchFamily="34" charset="0"/>
                <a:ea typeface="Calibri"/>
                <a:cs typeface="Calibri" panose="020F0502020204030204" pitchFamily="34" charset="0"/>
                <a:sym typeface="Calibri"/>
              </a:rPr>
              <a:t> perspective.</a:t>
            </a:r>
            <a:endParaRPr sz="1800" dirty="0">
              <a:latin typeface="Calibri" panose="020F0502020204030204" pitchFamily="34" charset="0"/>
              <a:cs typeface="Calibri" panose="020F0502020204030204" pitchFamily="34" charset="0"/>
            </a:endParaRPr>
          </a:p>
          <a:p>
            <a:pPr marL="571500" marR="0" lvl="0" indent="-342900" algn="just" rtl="0">
              <a:lnSpc>
                <a:spcPct val="90000"/>
              </a:lnSpc>
              <a:spcBef>
                <a:spcPts val="1000"/>
              </a:spcBef>
              <a:spcAft>
                <a:spcPts val="0"/>
              </a:spcAft>
              <a:buClr>
                <a:schemeClr val="dk2"/>
              </a:buClr>
              <a:buSzPts val="1600"/>
              <a:buFont typeface="Wingdings" panose="05000000000000000000" pitchFamily="2" charset="2"/>
              <a:buChar char="§"/>
            </a:pPr>
            <a:r>
              <a:rPr lang="en-GB" sz="1800" b="0" i="0" u="none" strike="noStrike" cap="none" dirty="0">
                <a:solidFill>
                  <a:schemeClr val="dk1"/>
                </a:solidFill>
                <a:latin typeface="Calibri" panose="020F0502020204030204" pitchFamily="34" charset="0"/>
                <a:ea typeface="Calibri"/>
                <a:cs typeface="Calibri" panose="020F0502020204030204" pitchFamily="34" charset="0"/>
                <a:sym typeface="Calibri"/>
              </a:rPr>
              <a:t>Check that the information is accurate, valid, and up-to-date.</a:t>
            </a:r>
            <a:endParaRPr sz="1800" dirty="0">
              <a:latin typeface="Calibri" panose="020F0502020204030204" pitchFamily="34" charset="0"/>
              <a:cs typeface="Calibri" panose="020F0502020204030204" pitchFamily="34" charset="0"/>
            </a:endParaRPr>
          </a:p>
          <a:p>
            <a:pPr marL="571500" marR="0" lvl="0" indent="-342900" algn="just" rtl="0">
              <a:lnSpc>
                <a:spcPct val="90000"/>
              </a:lnSpc>
              <a:spcBef>
                <a:spcPts val="1000"/>
              </a:spcBef>
              <a:spcAft>
                <a:spcPts val="0"/>
              </a:spcAft>
              <a:buClr>
                <a:schemeClr val="dk2"/>
              </a:buClr>
              <a:buSzPts val="1600"/>
              <a:buFont typeface="Wingdings" panose="05000000000000000000" pitchFamily="2" charset="2"/>
              <a:buChar char="§"/>
            </a:pPr>
            <a:r>
              <a:rPr lang="en-GB" sz="1800" b="0" i="0" u="none" strike="noStrike" cap="none" dirty="0">
                <a:solidFill>
                  <a:schemeClr val="dk1"/>
                </a:solidFill>
                <a:latin typeface="Calibri" panose="020F0502020204030204" pitchFamily="34" charset="0"/>
                <a:ea typeface="Calibri"/>
                <a:cs typeface="Calibri" panose="020F0502020204030204" pitchFamily="34" charset="0"/>
                <a:sym typeface="Calibri"/>
              </a:rPr>
              <a:t>Verify that all resources and information are appropriate and relevant to your needs.</a:t>
            </a:r>
            <a:endParaRPr sz="1800" b="0" i="0" u="none" strike="noStrike" cap="none" dirty="0">
              <a:solidFill>
                <a:schemeClr val="dk1"/>
              </a:solidFill>
              <a:latin typeface="Calibri" panose="020F050202020403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827907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Effect transition="in" filter="fade">
                                      <p:cBhvr>
                                        <p:cTn id="37" dur="500"/>
                                        <p:tgtEl>
                                          <p:spTgt spid="6">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
                                            <p:txEl>
                                              <p:pRg st="1" end="1"/>
                                            </p:txEl>
                                          </p:spTgt>
                                        </p:tgtEl>
                                        <p:attrNameLst>
                                          <p:attrName>style.visibility</p:attrName>
                                        </p:attrNameLst>
                                      </p:cBhvr>
                                      <p:to>
                                        <p:strVal val="visible"/>
                                      </p:to>
                                    </p:set>
                                    <p:animEffect transition="in" filter="fade">
                                      <p:cBhvr>
                                        <p:cTn id="42" dur="500"/>
                                        <p:tgtEl>
                                          <p:spTgt spid="6">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6">
                                            <p:txEl>
                                              <p:pRg st="2" end="2"/>
                                            </p:txEl>
                                          </p:spTgt>
                                        </p:tgtEl>
                                        <p:attrNameLst>
                                          <p:attrName>style.visibility</p:attrName>
                                        </p:attrNameLst>
                                      </p:cBhvr>
                                      <p:to>
                                        <p:strVal val="visible"/>
                                      </p:to>
                                    </p:set>
                                    <p:animEffect transition="in" filter="fade">
                                      <p:cBhvr>
                                        <p:cTn id="47" dur="500"/>
                                        <p:tgtEl>
                                          <p:spTgt spid="6">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6">
                                            <p:txEl>
                                              <p:pRg st="3" end="3"/>
                                            </p:txEl>
                                          </p:spTgt>
                                        </p:tgtEl>
                                        <p:attrNameLst>
                                          <p:attrName>style.visibility</p:attrName>
                                        </p:attrNameLst>
                                      </p:cBhvr>
                                      <p:to>
                                        <p:strVal val="visible"/>
                                      </p:to>
                                    </p:set>
                                    <p:animEffect transition="in" filter="fade">
                                      <p:cBhvr>
                                        <p:cTn id="52" dur="500"/>
                                        <p:tgtEl>
                                          <p:spTgt spid="6">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6">
                                            <p:txEl>
                                              <p:pRg st="4" end="4"/>
                                            </p:txEl>
                                          </p:spTgt>
                                        </p:tgtEl>
                                        <p:attrNameLst>
                                          <p:attrName>style.visibility</p:attrName>
                                        </p:attrNameLst>
                                      </p:cBhvr>
                                      <p:to>
                                        <p:strVal val="visible"/>
                                      </p:to>
                                    </p:set>
                                    <p:animEffect transition="in" filter="fade">
                                      <p:cBhvr>
                                        <p:cTn id="5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5" name="Google Shape;129;p11"/>
          <p:cNvSpPr txBox="1">
            <a:spLocks noGrp="1"/>
          </p:cNvSpPr>
          <p:nvPr>
            <p:ph type="title"/>
          </p:nvPr>
        </p:nvSpPr>
        <p:spPr>
          <a:xfrm>
            <a:off x="261662" y="234577"/>
            <a:ext cx="11779500" cy="741600"/>
          </a:xfrm>
          <a:prstGeom prst="rect">
            <a:avLst/>
          </a:prstGeom>
          <a:noFill/>
          <a:ln>
            <a:noFill/>
          </a:ln>
        </p:spPr>
        <p:txBody>
          <a:bodyPr spcFirstLastPara="1" wrap="square" lIns="144000" tIns="45700" rIns="91425" bIns="45700" anchor="ctr" anchorCtr="0">
            <a:noAutofit/>
          </a:bodyPr>
          <a:lstStyle/>
          <a:p>
            <a:pPr lvl="0"/>
            <a:r>
              <a:rPr lang="en-GB" b="1" dirty="0"/>
              <a:t>Digital Content: Finding, Evaluating, Using and Creating it</a:t>
            </a:r>
          </a:p>
        </p:txBody>
      </p:sp>
      <p:sp>
        <p:nvSpPr>
          <p:cNvPr id="7" name="Google Shape;186;p30"/>
          <p:cNvSpPr txBox="1">
            <a:spLocks noGrp="1"/>
          </p:cNvSpPr>
          <p:nvPr>
            <p:ph type="body" idx="1"/>
          </p:nvPr>
        </p:nvSpPr>
        <p:spPr>
          <a:xfrm>
            <a:off x="719470" y="1536113"/>
            <a:ext cx="4758733" cy="1725258"/>
          </a:xfrm>
          <a:prstGeom prst="rect">
            <a:avLst/>
          </a:prstGeom>
          <a:noFill/>
          <a:ln>
            <a:noFill/>
          </a:ln>
        </p:spPr>
        <p:txBody>
          <a:bodyPr spcFirstLastPara="1" wrap="square" lIns="144000" tIns="45700" rIns="91425" bIns="45700" anchor="t" anchorCtr="0">
            <a:noAutofit/>
          </a:bodyPr>
          <a:lstStyle/>
          <a:p>
            <a:pPr marL="457200" marR="0" lvl="0" indent="-228600" algn="l" rtl="0">
              <a:lnSpc>
                <a:spcPct val="90000"/>
              </a:lnSpc>
              <a:spcBef>
                <a:spcPts val="1000"/>
              </a:spcBef>
              <a:spcAft>
                <a:spcPts val="0"/>
              </a:spcAft>
              <a:buClr>
                <a:schemeClr val="dk2"/>
              </a:buClr>
              <a:buSzPts val="1600"/>
              <a:buFont typeface="Arial"/>
              <a:buNone/>
            </a:pPr>
            <a:r>
              <a:rPr lang="en-GB" sz="2400" b="1" dirty="0">
                <a:solidFill>
                  <a:srgbClr val="187498"/>
                </a:solidFill>
                <a:latin typeface="Calibri"/>
                <a:ea typeface="Calibri"/>
                <a:cs typeface="Calibri"/>
                <a:sym typeface="Calibri"/>
              </a:rPr>
              <a:t>Responsible Use of Digital Data </a:t>
            </a:r>
            <a:endParaRPr sz="2400" dirty="0">
              <a:solidFill>
                <a:srgbClr val="187498"/>
              </a:solidFill>
              <a:latin typeface="Calibri"/>
              <a:ea typeface="Calibri"/>
              <a:cs typeface="Calibri"/>
              <a:sym typeface="Calibri"/>
            </a:endParaRPr>
          </a:p>
          <a:p>
            <a:pPr marL="514350" marR="0" lvl="0" indent="-285750" algn="just" rtl="0">
              <a:lnSpc>
                <a:spcPct val="90000"/>
              </a:lnSpc>
              <a:spcBef>
                <a:spcPts val="1000"/>
              </a:spcBef>
              <a:spcAft>
                <a:spcPts val="0"/>
              </a:spcAft>
              <a:buClr>
                <a:schemeClr val="dk2"/>
              </a:buClr>
              <a:buSzPts val="1600"/>
              <a:buFont typeface="Wingdings" panose="05000000000000000000" pitchFamily="2" charset="2"/>
              <a:buChar char="§"/>
            </a:pPr>
            <a:r>
              <a:rPr lang="en-GB" sz="1800" dirty="0" smtClean="0">
                <a:latin typeface="Calibri"/>
                <a:ea typeface="Calibri"/>
                <a:cs typeface="Calibri"/>
                <a:sym typeface="Calibri"/>
              </a:rPr>
              <a:t>Be </a:t>
            </a:r>
            <a:r>
              <a:rPr lang="en-GB" sz="1800" dirty="0">
                <a:latin typeface="Calibri"/>
                <a:ea typeface="Calibri"/>
                <a:cs typeface="Calibri"/>
                <a:sym typeface="Calibri"/>
              </a:rPr>
              <a:t>aware of any </a:t>
            </a:r>
            <a:r>
              <a:rPr lang="en-GB" sz="1800" dirty="0">
                <a:solidFill>
                  <a:srgbClr val="187498"/>
                </a:solidFill>
                <a:latin typeface="Calibri"/>
                <a:ea typeface="Calibri"/>
                <a:cs typeface="Calibri"/>
                <a:sym typeface="Calibri"/>
              </a:rPr>
              <a:t>restrictions</a:t>
            </a:r>
            <a:r>
              <a:rPr lang="en-GB" sz="1800" dirty="0">
                <a:latin typeface="Calibri"/>
                <a:ea typeface="Calibri"/>
                <a:cs typeface="Calibri"/>
                <a:sym typeface="Calibri"/>
              </a:rPr>
              <a:t> on the use of digital content when you use it.</a:t>
            </a:r>
            <a:endParaRPr sz="1800" dirty="0">
              <a:latin typeface="Calibri"/>
              <a:ea typeface="Calibri"/>
              <a:cs typeface="Calibri"/>
              <a:sym typeface="Calibri"/>
            </a:endParaRPr>
          </a:p>
          <a:p>
            <a:pPr marL="514350" marR="0" lvl="0" indent="-285750" algn="just" rtl="0">
              <a:lnSpc>
                <a:spcPct val="90000"/>
              </a:lnSpc>
              <a:spcBef>
                <a:spcPts val="1000"/>
              </a:spcBef>
              <a:spcAft>
                <a:spcPts val="0"/>
              </a:spcAft>
              <a:buClr>
                <a:schemeClr val="dk2"/>
              </a:buClr>
              <a:buSzPts val="1600"/>
              <a:buFont typeface="Wingdings" panose="05000000000000000000" pitchFamily="2" charset="2"/>
              <a:buChar char="§"/>
            </a:pPr>
            <a:r>
              <a:rPr lang="en-GB" sz="1800" dirty="0" smtClean="0">
                <a:latin typeface="Calibri"/>
                <a:ea typeface="Calibri"/>
                <a:cs typeface="Calibri"/>
                <a:sym typeface="Calibri"/>
              </a:rPr>
              <a:t>Acknowledge </a:t>
            </a:r>
            <a:r>
              <a:rPr lang="en-GB" sz="1800" dirty="0">
                <a:latin typeface="Calibri"/>
                <a:ea typeface="Calibri"/>
                <a:cs typeface="Calibri"/>
                <a:sym typeface="Calibri"/>
              </a:rPr>
              <a:t>or </a:t>
            </a:r>
            <a:r>
              <a:rPr lang="en-GB" sz="1800" dirty="0">
                <a:solidFill>
                  <a:srgbClr val="187498"/>
                </a:solidFill>
                <a:latin typeface="Calibri"/>
                <a:ea typeface="Calibri"/>
                <a:cs typeface="Calibri"/>
                <a:sym typeface="Calibri"/>
              </a:rPr>
              <a:t>attribute the creator </a:t>
            </a:r>
            <a:r>
              <a:rPr lang="en-GB" sz="1800" dirty="0">
                <a:latin typeface="Calibri"/>
                <a:ea typeface="Calibri"/>
                <a:cs typeface="Calibri"/>
                <a:sym typeface="Calibri"/>
              </a:rPr>
              <a:t>of any digital content you use in your work.</a:t>
            </a:r>
            <a:endParaRPr sz="1800" dirty="0">
              <a:latin typeface="Calibri"/>
              <a:ea typeface="Calibri"/>
              <a:cs typeface="Calibri"/>
              <a:sym typeface="Calibri"/>
            </a:endParaRPr>
          </a:p>
          <a:p>
            <a:pPr marL="457200" marR="0" lvl="0" indent="-228600" algn="just" rtl="0">
              <a:lnSpc>
                <a:spcPct val="90000"/>
              </a:lnSpc>
              <a:spcBef>
                <a:spcPts val="1000"/>
              </a:spcBef>
              <a:spcAft>
                <a:spcPts val="0"/>
              </a:spcAft>
              <a:buClr>
                <a:schemeClr val="dk2"/>
              </a:buClr>
              <a:buSzPts val="1600"/>
              <a:buFont typeface="Arial"/>
              <a:buNone/>
            </a:pPr>
            <a:endParaRPr dirty="0"/>
          </a:p>
          <a:p>
            <a:pPr marL="457200" marR="0" lvl="0" indent="-228600" algn="just" rtl="0">
              <a:lnSpc>
                <a:spcPct val="90000"/>
              </a:lnSpc>
              <a:spcBef>
                <a:spcPts val="1000"/>
              </a:spcBef>
              <a:spcAft>
                <a:spcPts val="0"/>
              </a:spcAft>
              <a:buClr>
                <a:schemeClr val="dk2"/>
              </a:buClr>
              <a:buSzPts val="1600"/>
              <a:buFont typeface="Arial"/>
              <a:buNone/>
            </a:pPr>
            <a:endParaRPr dirty="0"/>
          </a:p>
        </p:txBody>
      </p:sp>
      <p:sp>
        <p:nvSpPr>
          <p:cNvPr id="8" name="Google Shape;188;p30"/>
          <p:cNvSpPr txBox="1"/>
          <p:nvPr/>
        </p:nvSpPr>
        <p:spPr>
          <a:xfrm>
            <a:off x="6826102" y="1515769"/>
            <a:ext cx="4646428" cy="5140212"/>
          </a:xfrm>
          <a:prstGeom prst="rect">
            <a:avLst/>
          </a:prstGeom>
          <a:noFill/>
          <a:ln>
            <a:noFill/>
          </a:ln>
        </p:spPr>
        <p:txBody>
          <a:bodyPr spcFirstLastPara="1" wrap="square" lIns="144000" tIns="45700" rIns="91425" bIns="45700" anchor="t" anchorCtr="0">
            <a:noAutofit/>
          </a:bodyPr>
          <a:lstStyle/>
          <a:p>
            <a:pPr marL="457200" marR="0" lvl="0" indent="-228600" algn="just" rtl="0">
              <a:lnSpc>
                <a:spcPct val="90000"/>
              </a:lnSpc>
              <a:spcBef>
                <a:spcPts val="1000"/>
              </a:spcBef>
              <a:spcAft>
                <a:spcPts val="0"/>
              </a:spcAft>
              <a:buClr>
                <a:schemeClr val="dk2"/>
              </a:buClr>
              <a:buSzPts val="1600"/>
              <a:buFont typeface="Arial"/>
              <a:buNone/>
            </a:pPr>
            <a:r>
              <a:rPr lang="en-GB" sz="2400" b="1" i="0" u="none" strike="noStrike" cap="none" dirty="0">
                <a:solidFill>
                  <a:srgbClr val="187498"/>
                </a:solidFill>
                <a:latin typeface="Calibri"/>
                <a:ea typeface="Calibri"/>
                <a:cs typeface="Calibri"/>
                <a:sym typeface="Calibri"/>
              </a:rPr>
              <a:t>Creating Digital Content </a:t>
            </a:r>
            <a:endParaRPr sz="2400" b="0" i="0" u="none" strike="noStrike" cap="none" dirty="0">
              <a:solidFill>
                <a:srgbClr val="187498"/>
              </a:solidFill>
              <a:latin typeface="Calibri"/>
              <a:ea typeface="Calibri"/>
              <a:cs typeface="Calibri"/>
              <a:sym typeface="Calibri"/>
            </a:endParaRPr>
          </a:p>
          <a:p>
            <a:pPr marL="514350" marR="0" lvl="0" indent="-285750" algn="l" rtl="0">
              <a:lnSpc>
                <a:spcPct val="90000"/>
              </a:lnSpc>
              <a:spcBef>
                <a:spcPts val="1000"/>
              </a:spcBef>
              <a:spcAft>
                <a:spcPts val="0"/>
              </a:spcAft>
              <a:buClr>
                <a:schemeClr val="dk2"/>
              </a:buClr>
              <a:buSzPts val="1600"/>
              <a:buFont typeface="Wingdings" panose="05000000000000000000" pitchFamily="2" charset="2"/>
              <a:buChar char="§"/>
            </a:pPr>
            <a:r>
              <a:rPr lang="en-GB" sz="1800" b="0" i="0" u="none" strike="noStrike" cap="none" dirty="0">
                <a:solidFill>
                  <a:schemeClr val="dk2"/>
                </a:solidFill>
                <a:latin typeface="Calibri"/>
                <a:ea typeface="Calibri"/>
                <a:cs typeface="Calibri"/>
                <a:sym typeface="Calibri"/>
              </a:rPr>
              <a:t>Creating meaningful digital content requires you to:</a:t>
            </a:r>
            <a:endParaRPr sz="1800" b="0" i="0" u="none" strike="noStrike" cap="none" dirty="0">
              <a:solidFill>
                <a:schemeClr val="dk2"/>
              </a:solidFill>
              <a:latin typeface="Calibri"/>
              <a:ea typeface="Calibri"/>
              <a:cs typeface="Calibri"/>
              <a:sym typeface="Calibri"/>
            </a:endParaRPr>
          </a:p>
          <a:p>
            <a:pPr marL="514350" marR="0" lvl="0" indent="-285750" algn="l" rtl="0">
              <a:lnSpc>
                <a:spcPct val="90000"/>
              </a:lnSpc>
              <a:spcBef>
                <a:spcPts val="1000"/>
              </a:spcBef>
              <a:spcAft>
                <a:spcPts val="0"/>
              </a:spcAft>
              <a:buClr>
                <a:schemeClr val="dk2"/>
              </a:buClr>
              <a:buSzPts val="1600"/>
              <a:buFont typeface="Wingdings" panose="05000000000000000000" pitchFamily="2" charset="2"/>
              <a:buChar char="§"/>
            </a:pPr>
            <a:r>
              <a:rPr lang="en-GB" sz="1800" b="0" i="0" u="none" strike="noStrike" cap="none" dirty="0">
                <a:solidFill>
                  <a:schemeClr val="dk2"/>
                </a:solidFill>
                <a:latin typeface="Calibri"/>
                <a:ea typeface="Calibri"/>
                <a:cs typeface="Calibri"/>
                <a:sym typeface="Calibri"/>
              </a:rPr>
              <a:t>Address your </a:t>
            </a:r>
            <a:r>
              <a:rPr lang="en-GB" sz="1800" b="0" i="0" u="none" strike="noStrike" cap="none" dirty="0">
                <a:solidFill>
                  <a:srgbClr val="187498"/>
                </a:solidFill>
                <a:latin typeface="Calibri"/>
                <a:ea typeface="Calibri"/>
                <a:cs typeface="Calibri"/>
                <a:sym typeface="Calibri"/>
              </a:rPr>
              <a:t>audience's needs </a:t>
            </a:r>
            <a:r>
              <a:rPr lang="en-GB" sz="1800" b="0" i="0" u="none" strike="noStrike" cap="none" dirty="0">
                <a:solidFill>
                  <a:schemeClr val="dk2"/>
                </a:solidFill>
                <a:latin typeface="Calibri"/>
                <a:ea typeface="Calibri"/>
                <a:cs typeface="Calibri"/>
                <a:sym typeface="Calibri"/>
              </a:rPr>
              <a:t>appropriately by understanding their needs</a:t>
            </a:r>
            <a:endParaRPr sz="1800" b="0" i="0" u="none" strike="noStrike" cap="none" dirty="0">
              <a:solidFill>
                <a:schemeClr val="dk2"/>
              </a:solidFill>
              <a:latin typeface="Calibri"/>
              <a:ea typeface="Calibri"/>
              <a:cs typeface="Calibri"/>
              <a:sym typeface="Calibri"/>
            </a:endParaRPr>
          </a:p>
          <a:p>
            <a:pPr marL="514350" marR="0" lvl="0" indent="-285750" algn="l" rtl="0">
              <a:lnSpc>
                <a:spcPct val="90000"/>
              </a:lnSpc>
              <a:spcBef>
                <a:spcPts val="1000"/>
              </a:spcBef>
              <a:spcAft>
                <a:spcPts val="0"/>
              </a:spcAft>
              <a:buClr>
                <a:schemeClr val="dk2"/>
              </a:buClr>
              <a:buSzPts val="1600"/>
              <a:buFont typeface="Wingdings" panose="05000000000000000000" pitchFamily="2" charset="2"/>
              <a:buChar char="§"/>
            </a:pPr>
            <a:r>
              <a:rPr lang="en-GB" sz="1800" dirty="0">
                <a:solidFill>
                  <a:srgbClr val="187498"/>
                </a:solidFill>
                <a:latin typeface="Calibri"/>
                <a:ea typeface="Calibri"/>
                <a:cs typeface="Calibri"/>
                <a:sym typeface="Calibri"/>
              </a:rPr>
              <a:t>U</a:t>
            </a:r>
            <a:r>
              <a:rPr lang="en-GB" sz="1800" b="0" i="0" u="none" strike="noStrike" cap="none" dirty="0" smtClean="0">
                <a:solidFill>
                  <a:srgbClr val="187498"/>
                </a:solidFill>
                <a:latin typeface="Calibri"/>
                <a:ea typeface="Calibri"/>
                <a:cs typeface="Calibri"/>
                <a:sym typeface="Calibri"/>
              </a:rPr>
              <a:t>se </a:t>
            </a:r>
            <a:r>
              <a:rPr lang="en-GB" sz="1800" b="0" i="0" u="none" strike="noStrike" cap="none" dirty="0">
                <a:solidFill>
                  <a:srgbClr val="187498"/>
                </a:solidFill>
                <a:latin typeface="Calibri"/>
                <a:ea typeface="Calibri"/>
                <a:cs typeface="Calibri"/>
                <a:sym typeface="Calibri"/>
              </a:rPr>
              <a:t>creative and critical thinking skills </a:t>
            </a:r>
            <a:r>
              <a:rPr lang="en-GB" sz="1800" b="0" i="0" u="none" strike="noStrike" cap="none" dirty="0">
                <a:solidFill>
                  <a:schemeClr val="dk2"/>
                </a:solidFill>
                <a:latin typeface="Calibri"/>
                <a:ea typeface="Calibri"/>
                <a:cs typeface="Calibri"/>
                <a:sym typeface="Calibri"/>
              </a:rPr>
              <a:t>to produce quality materials that meet learning requirements</a:t>
            </a:r>
            <a:endParaRPr sz="1800" b="0" i="0" u="none" strike="noStrike" cap="none" dirty="0">
              <a:solidFill>
                <a:schemeClr val="dk2"/>
              </a:solidFill>
              <a:latin typeface="Calibri"/>
              <a:ea typeface="Calibri"/>
              <a:cs typeface="Calibri"/>
              <a:sym typeface="Calibri"/>
            </a:endParaRPr>
          </a:p>
          <a:p>
            <a:pPr marL="514350" marR="0" lvl="0" indent="-285750" algn="l" rtl="0">
              <a:lnSpc>
                <a:spcPct val="90000"/>
              </a:lnSpc>
              <a:spcBef>
                <a:spcPts val="1000"/>
              </a:spcBef>
              <a:spcAft>
                <a:spcPts val="0"/>
              </a:spcAft>
              <a:buClr>
                <a:schemeClr val="dk2"/>
              </a:buClr>
              <a:buSzPts val="1600"/>
              <a:buFont typeface="Wingdings" panose="05000000000000000000" pitchFamily="2" charset="2"/>
              <a:buChar char="§"/>
            </a:pPr>
            <a:r>
              <a:rPr lang="en-GB" sz="1800" b="0" i="0" u="none" strike="noStrike" cap="none" dirty="0">
                <a:solidFill>
                  <a:schemeClr val="dk2"/>
                </a:solidFill>
                <a:latin typeface="Calibri"/>
                <a:ea typeface="Calibri"/>
                <a:cs typeface="Calibri"/>
                <a:sym typeface="Calibri"/>
              </a:rPr>
              <a:t>Be able to use a </a:t>
            </a:r>
            <a:r>
              <a:rPr lang="en-GB" sz="1800" b="0" i="0" u="none" strike="noStrike" cap="none" dirty="0">
                <a:solidFill>
                  <a:srgbClr val="187498"/>
                </a:solidFill>
                <a:latin typeface="Calibri"/>
                <a:ea typeface="Calibri"/>
                <a:cs typeface="Calibri"/>
                <a:sym typeface="Calibri"/>
              </a:rPr>
              <a:t>variety of digital tools </a:t>
            </a:r>
            <a:r>
              <a:rPr lang="en-GB" sz="1800" b="0" i="0" u="none" strike="noStrike" cap="none" dirty="0">
                <a:solidFill>
                  <a:schemeClr val="dk2"/>
                </a:solidFill>
                <a:latin typeface="Calibri"/>
                <a:ea typeface="Calibri"/>
                <a:cs typeface="Calibri"/>
                <a:sym typeface="Calibri"/>
              </a:rPr>
              <a:t>effectively and confidently</a:t>
            </a:r>
            <a:endParaRPr sz="1800" b="0" i="0" u="none" strike="noStrike" cap="none" dirty="0">
              <a:solidFill>
                <a:schemeClr val="dk2"/>
              </a:solidFill>
              <a:latin typeface="Calibri"/>
              <a:ea typeface="Calibri"/>
              <a:cs typeface="Calibri"/>
              <a:sym typeface="Calibri"/>
            </a:endParaRPr>
          </a:p>
          <a:p>
            <a:pPr marL="514350" marR="0" lvl="0" indent="-285750" algn="l" rtl="0">
              <a:lnSpc>
                <a:spcPct val="90000"/>
              </a:lnSpc>
              <a:spcBef>
                <a:spcPts val="1000"/>
              </a:spcBef>
              <a:spcAft>
                <a:spcPts val="0"/>
              </a:spcAft>
              <a:buClr>
                <a:schemeClr val="dk2"/>
              </a:buClr>
              <a:buSzPts val="1600"/>
              <a:buFont typeface="Wingdings" panose="05000000000000000000" pitchFamily="2" charset="2"/>
              <a:buChar char="§"/>
            </a:pPr>
            <a:r>
              <a:rPr lang="en-GB" sz="1800" b="0" i="0" u="none" strike="noStrike" cap="none" dirty="0">
                <a:solidFill>
                  <a:schemeClr val="dk2"/>
                </a:solidFill>
                <a:latin typeface="Calibri"/>
                <a:ea typeface="Calibri"/>
                <a:cs typeface="Calibri"/>
                <a:sym typeface="Calibri"/>
              </a:rPr>
              <a:t>Be </a:t>
            </a:r>
            <a:r>
              <a:rPr lang="en-GB" sz="1800" b="0" i="0" u="none" strike="noStrike" cap="none" dirty="0">
                <a:solidFill>
                  <a:srgbClr val="187498"/>
                </a:solidFill>
                <a:latin typeface="Calibri"/>
                <a:ea typeface="Calibri"/>
                <a:cs typeface="Calibri"/>
                <a:sym typeface="Calibri"/>
              </a:rPr>
              <a:t>honest, ethical and responsible</a:t>
            </a:r>
            <a:r>
              <a:rPr lang="en-GB" sz="1800" b="0" i="0" u="none" strike="noStrike" cap="none" dirty="0">
                <a:solidFill>
                  <a:schemeClr val="dk2"/>
                </a:solidFill>
                <a:latin typeface="Calibri"/>
                <a:ea typeface="Calibri"/>
                <a:cs typeface="Calibri"/>
                <a:sym typeface="Calibri"/>
              </a:rPr>
              <a:t> when publishing</a:t>
            </a:r>
            <a:endParaRPr sz="1800" b="0" i="0" u="none" strike="noStrike" cap="none" dirty="0">
              <a:solidFill>
                <a:schemeClr val="dk2"/>
              </a:solidFill>
              <a:latin typeface="Calibri"/>
              <a:ea typeface="Calibri"/>
              <a:cs typeface="Calibri"/>
              <a:sym typeface="Calibri"/>
            </a:endParaRPr>
          </a:p>
          <a:p>
            <a:pPr marL="514350" marR="0" lvl="0" indent="-285750" algn="l" rtl="0">
              <a:lnSpc>
                <a:spcPct val="90000"/>
              </a:lnSpc>
              <a:spcBef>
                <a:spcPts val="1000"/>
              </a:spcBef>
              <a:spcAft>
                <a:spcPts val="0"/>
              </a:spcAft>
              <a:buClr>
                <a:schemeClr val="dk2"/>
              </a:buClr>
              <a:buSzPts val="1600"/>
              <a:buFont typeface="Wingdings" panose="05000000000000000000" pitchFamily="2" charset="2"/>
              <a:buChar char="§"/>
            </a:pPr>
            <a:r>
              <a:rPr lang="en-GB" sz="1800" b="0" i="0" u="none" strike="noStrike" cap="none" dirty="0">
                <a:solidFill>
                  <a:schemeClr val="dk2"/>
                </a:solidFill>
                <a:latin typeface="Calibri"/>
                <a:ea typeface="Calibri"/>
                <a:cs typeface="Calibri"/>
                <a:sym typeface="Calibri"/>
              </a:rPr>
              <a:t>Be </a:t>
            </a:r>
            <a:r>
              <a:rPr lang="en-GB" sz="1800" b="0" i="0" u="none" strike="noStrike" cap="none" dirty="0">
                <a:solidFill>
                  <a:srgbClr val="187498"/>
                </a:solidFill>
                <a:latin typeface="Calibri"/>
                <a:ea typeface="Calibri"/>
                <a:cs typeface="Calibri"/>
                <a:sym typeface="Calibri"/>
              </a:rPr>
              <a:t>respectful of other copyright owners</a:t>
            </a:r>
            <a:r>
              <a:rPr lang="en-GB" sz="1800" b="0" i="0" u="none" strike="noStrike" cap="none" dirty="0">
                <a:solidFill>
                  <a:srgbClr val="FF0000"/>
                </a:solidFill>
                <a:latin typeface="Calibri"/>
                <a:ea typeface="Calibri"/>
                <a:cs typeface="Calibri"/>
                <a:sym typeface="Calibri"/>
              </a:rPr>
              <a:t> </a:t>
            </a:r>
            <a:r>
              <a:rPr lang="en-GB" sz="1800" b="0" i="0" u="none" strike="noStrike" cap="none" dirty="0">
                <a:solidFill>
                  <a:schemeClr val="dk2"/>
                </a:solidFill>
                <a:latin typeface="Calibri"/>
                <a:ea typeface="Calibri"/>
                <a:cs typeface="Calibri"/>
                <a:sym typeface="Calibri"/>
              </a:rPr>
              <a:t>and protect your publisher's rights.</a:t>
            </a:r>
            <a:endParaRPr sz="1800" b="0" i="0" u="none" strike="noStrike" cap="none" dirty="0">
              <a:solidFill>
                <a:schemeClr val="dk2"/>
              </a:solidFill>
              <a:latin typeface="Calibri"/>
              <a:ea typeface="Calibri"/>
              <a:cs typeface="Calibri"/>
              <a:sym typeface="Calibri"/>
            </a:endParaRPr>
          </a:p>
          <a:p>
            <a:pPr marL="514350" marR="0" lvl="0" indent="-184150" algn="just" rtl="0">
              <a:lnSpc>
                <a:spcPct val="90000"/>
              </a:lnSpc>
              <a:spcBef>
                <a:spcPts val="1000"/>
              </a:spcBef>
              <a:spcAft>
                <a:spcPts val="0"/>
              </a:spcAft>
              <a:buClr>
                <a:schemeClr val="dk2"/>
              </a:buClr>
              <a:buSzPts val="1600"/>
              <a:buFont typeface="Arial"/>
              <a:buNone/>
            </a:pPr>
            <a:endParaRPr sz="1600" b="0" i="0" u="none" strike="noStrike" cap="none" dirty="0">
              <a:solidFill>
                <a:schemeClr val="dk2"/>
              </a:solidFill>
              <a:latin typeface="Roboto Condensed Light"/>
              <a:ea typeface="Roboto Condensed Light"/>
              <a:cs typeface="Roboto Condensed Light"/>
              <a:sym typeface="Roboto Condensed Light"/>
            </a:endParaRPr>
          </a:p>
        </p:txBody>
      </p:sp>
      <p:pic>
        <p:nvPicPr>
          <p:cNvPr id="9" name="Google Shape;189;p30"/>
          <p:cNvPicPr preferRelativeResize="0"/>
          <p:nvPr/>
        </p:nvPicPr>
        <p:blipFill rotWithShape="1">
          <a:blip r:embed="rId3">
            <a:alphaModFix/>
          </a:blip>
          <a:srcRect/>
          <a:stretch/>
        </p:blipFill>
        <p:spPr>
          <a:xfrm>
            <a:off x="719470" y="3593806"/>
            <a:ext cx="5341089" cy="2670545"/>
          </a:xfrm>
          <a:prstGeom prst="rect">
            <a:avLst/>
          </a:prstGeom>
          <a:noFill/>
          <a:ln>
            <a:noFill/>
          </a:ln>
        </p:spPr>
      </p:pic>
    </p:spTree>
    <p:extLst>
      <p:ext uri="{BB962C8B-B14F-4D97-AF65-F5344CB8AC3E}">
        <p14:creationId xmlns:p14="http://schemas.microsoft.com/office/powerpoint/2010/main" val="4101228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 calcmode="lin" valueType="num">
                                      <p:cBhvr additive="base">
                                        <p:cTn id="12" dur="500"/>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 calcmode="lin" valueType="num">
                                      <p:cBhvr additive="base">
                                        <p:cTn id="17" dur="500"/>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fade">
                                      <p:cBhvr>
                                        <p:cTn id="22" dur="1000"/>
                                        <p:tgtEl>
                                          <p:spTgt spid="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xEl>
                                              <p:pRg st="1" end="1"/>
                                            </p:txEl>
                                          </p:spTgt>
                                        </p:tgtEl>
                                        <p:attrNameLst>
                                          <p:attrName>style.visibility</p:attrName>
                                        </p:attrNameLst>
                                      </p:cBhvr>
                                      <p:to>
                                        <p:strVal val="visible"/>
                                      </p:to>
                                    </p:set>
                                    <p:animEffect transition="in" filter="fade">
                                      <p:cBhvr>
                                        <p:cTn id="27" dur="1000"/>
                                        <p:tgtEl>
                                          <p:spTgt spid="8">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xEl>
                                              <p:pRg st="2" end="2"/>
                                            </p:txEl>
                                          </p:spTgt>
                                        </p:tgtEl>
                                        <p:attrNameLst>
                                          <p:attrName>style.visibility</p:attrName>
                                        </p:attrNameLst>
                                      </p:cBhvr>
                                      <p:to>
                                        <p:strVal val="visible"/>
                                      </p:to>
                                    </p:set>
                                    <p:animEffect transition="in" filter="fade">
                                      <p:cBhvr>
                                        <p:cTn id="32" dur="1000"/>
                                        <p:tgtEl>
                                          <p:spTgt spid="8">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
                                            <p:txEl>
                                              <p:pRg st="3" end="3"/>
                                            </p:txEl>
                                          </p:spTgt>
                                        </p:tgtEl>
                                        <p:attrNameLst>
                                          <p:attrName>style.visibility</p:attrName>
                                        </p:attrNameLst>
                                      </p:cBhvr>
                                      <p:to>
                                        <p:strVal val="visible"/>
                                      </p:to>
                                    </p:set>
                                    <p:animEffect transition="in" filter="fade">
                                      <p:cBhvr>
                                        <p:cTn id="37" dur="1000"/>
                                        <p:tgtEl>
                                          <p:spTgt spid="8">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8">
                                            <p:txEl>
                                              <p:pRg st="4" end="4"/>
                                            </p:txEl>
                                          </p:spTgt>
                                        </p:tgtEl>
                                        <p:attrNameLst>
                                          <p:attrName>style.visibility</p:attrName>
                                        </p:attrNameLst>
                                      </p:cBhvr>
                                      <p:to>
                                        <p:strVal val="visible"/>
                                      </p:to>
                                    </p:set>
                                    <p:animEffect transition="in" filter="fade">
                                      <p:cBhvr>
                                        <p:cTn id="42" dur="1000"/>
                                        <p:tgtEl>
                                          <p:spTgt spid="8">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8">
                                            <p:txEl>
                                              <p:pRg st="5" end="5"/>
                                            </p:txEl>
                                          </p:spTgt>
                                        </p:tgtEl>
                                        <p:attrNameLst>
                                          <p:attrName>style.visibility</p:attrName>
                                        </p:attrNameLst>
                                      </p:cBhvr>
                                      <p:to>
                                        <p:strVal val="visible"/>
                                      </p:to>
                                    </p:set>
                                    <p:animEffect transition="in" filter="fade">
                                      <p:cBhvr>
                                        <p:cTn id="47" dur="1000"/>
                                        <p:tgtEl>
                                          <p:spTgt spid="8">
                                            <p:txEl>
                                              <p:pRg st="5" end="5"/>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8">
                                            <p:txEl>
                                              <p:pRg st="6" end="6"/>
                                            </p:txEl>
                                          </p:spTgt>
                                        </p:tgtEl>
                                        <p:attrNameLst>
                                          <p:attrName>style.visibility</p:attrName>
                                        </p:attrNameLst>
                                      </p:cBhvr>
                                      <p:to>
                                        <p:strVal val="visible"/>
                                      </p:to>
                                    </p:set>
                                    <p:animEffect transition="in" filter="fade">
                                      <p:cBhvr>
                                        <p:cTn id="52" dur="10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5" name="Google Shape;129;p11"/>
          <p:cNvSpPr txBox="1">
            <a:spLocks noGrp="1"/>
          </p:cNvSpPr>
          <p:nvPr>
            <p:ph type="title"/>
          </p:nvPr>
        </p:nvSpPr>
        <p:spPr>
          <a:xfrm>
            <a:off x="261662" y="234577"/>
            <a:ext cx="11779500" cy="741600"/>
          </a:xfrm>
          <a:prstGeom prst="rect">
            <a:avLst/>
          </a:prstGeom>
          <a:noFill/>
          <a:ln>
            <a:noFill/>
          </a:ln>
        </p:spPr>
        <p:txBody>
          <a:bodyPr spcFirstLastPara="1" wrap="square" lIns="144000" tIns="45700" rIns="91425" bIns="45700" anchor="ctr" anchorCtr="0">
            <a:noAutofit/>
          </a:bodyPr>
          <a:lstStyle/>
          <a:p>
            <a:pPr lvl="0"/>
            <a:r>
              <a:rPr lang="en-GB" b="1" dirty="0" smtClean="0"/>
              <a:t>Test Your Digital Skills</a:t>
            </a:r>
            <a:endParaRPr lang="en-GB" b="1" dirty="0"/>
          </a:p>
        </p:txBody>
      </p:sp>
      <p:sp>
        <p:nvSpPr>
          <p:cNvPr id="10" name="Google Shape;195;p31"/>
          <p:cNvSpPr txBox="1">
            <a:spLocks noGrp="1"/>
          </p:cNvSpPr>
          <p:nvPr>
            <p:ph type="body" idx="1"/>
          </p:nvPr>
        </p:nvSpPr>
        <p:spPr>
          <a:xfrm>
            <a:off x="185407" y="1737359"/>
            <a:ext cx="6139193" cy="4220403"/>
          </a:xfrm>
          <a:prstGeom prst="rect">
            <a:avLst/>
          </a:prstGeom>
          <a:noFill/>
          <a:ln>
            <a:noFill/>
          </a:ln>
        </p:spPr>
        <p:txBody>
          <a:bodyPr spcFirstLastPara="1" wrap="square" lIns="144000" tIns="45700" rIns="91425" bIns="45700" anchor="t" anchorCtr="0">
            <a:noAutofit/>
          </a:bodyPr>
          <a:lstStyle/>
          <a:p>
            <a:pPr marL="514350" marR="0" lvl="0" indent="-285750" algn="just" rtl="0">
              <a:lnSpc>
                <a:spcPct val="100000"/>
              </a:lnSpc>
              <a:spcBef>
                <a:spcPts val="1000"/>
              </a:spcBef>
              <a:spcAft>
                <a:spcPts val="0"/>
              </a:spcAft>
              <a:buClr>
                <a:schemeClr val="dk2"/>
              </a:buClr>
              <a:buSzPts val="1600"/>
              <a:buFont typeface="Wingdings" panose="05000000000000000000" pitchFamily="2" charset="2"/>
              <a:buChar char="§"/>
            </a:pPr>
            <a:r>
              <a:rPr lang="en-GB" sz="1800" b="1" dirty="0">
                <a:solidFill>
                  <a:srgbClr val="187498"/>
                </a:solidFill>
                <a:latin typeface="Calibri" panose="020F0502020204030204" pitchFamily="34" charset="0"/>
                <a:ea typeface="Calibri"/>
                <a:cs typeface="Calibri" panose="020F0502020204030204" pitchFamily="34" charset="0"/>
                <a:sym typeface="Calibri"/>
              </a:rPr>
              <a:t>Test your digital skills </a:t>
            </a:r>
            <a:r>
              <a:rPr lang="en-GB" sz="1800" dirty="0">
                <a:latin typeface="Calibri" panose="020F0502020204030204" pitchFamily="34" charset="0"/>
                <a:ea typeface="Calibri"/>
                <a:cs typeface="Calibri" panose="020F0502020204030204" pitchFamily="34" charset="0"/>
                <a:sym typeface="Calibri"/>
              </a:rPr>
              <a:t>in order to get a good understanding of your current digital competences and identify what you can do next to improve them. </a:t>
            </a:r>
            <a:endParaRPr sz="1800" dirty="0">
              <a:latin typeface="Calibri" panose="020F0502020204030204" pitchFamily="34" charset="0"/>
              <a:cs typeface="Calibri" panose="020F0502020204030204" pitchFamily="34" charset="0"/>
            </a:endParaRPr>
          </a:p>
          <a:p>
            <a:pPr marL="514350" marR="0" lvl="0" indent="-285750" algn="just" rtl="0">
              <a:lnSpc>
                <a:spcPct val="100000"/>
              </a:lnSpc>
              <a:spcBef>
                <a:spcPts val="1000"/>
              </a:spcBef>
              <a:spcAft>
                <a:spcPts val="0"/>
              </a:spcAft>
              <a:buClr>
                <a:schemeClr val="dk2"/>
              </a:buClr>
              <a:buSzPts val="1600"/>
              <a:buFont typeface="Wingdings" panose="05000000000000000000" pitchFamily="2" charset="2"/>
              <a:buChar char="§"/>
            </a:pPr>
            <a:r>
              <a:rPr lang="en-GB" sz="1800" dirty="0">
                <a:latin typeface="Calibri" panose="020F0502020204030204" pitchFamily="34" charset="0"/>
                <a:ea typeface="Calibri"/>
                <a:cs typeface="Calibri" panose="020F0502020204030204" pitchFamily="34" charset="0"/>
                <a:sym typeface="Calibri"/>
              </a:rPr>
              <a:t>The "</a:t>
            </a:r>
            <a:r>
              <a:rPr lang="en-GB" sz="1800" b="1" u="sng" dirty="0">
                <a:solidFill>
                  <a:schemeClr val="hlink"/>
                </a:solidFill>
                <a:latin typeface="Calibri" panose="020F0502020204030204" pitchFamily="34" charset="0"/>
                <a:ea typeface="Calibri"/>
                <a:cs typeface="Calibri" panose="020F0502020204030204" pitchFamily="34" charset="0"/>
                <a:sym typeface="Calibri"/>
                <a:hlinkClick r:id="rId3"/>
              </a:rPr>
              <a:t>My Digi skills</a:t>
            </a:r>
            <a:r>
              <a:rPr lang="en-GB" sz="1800" b="1" dirty="0">
                <a:latin typeface="Calibri" panose="020F0502020204030204" pitchFamily="34" charset="0"/>
                <a:ea typeface="Calibri"/>
                <a:cs typeface="Calibri" panose="020F0502020204030204" pitchFamily="34" charset="0"/>
                <a:sym typeface="Calibri"/>
              </a:rPr>
              <a:t>"</a:t>
            </a:r>
            <a:r>
              <a:rPr lang="en-GB" sz="1800" dirty="0">
                <a:latin typeface="Calibri" panose="020F0502020204030204" pitchFamily="34" charset="0"/>
                <a:ea typeface="Calibri"/>
                <a:cs typeface="Calibri" panose="020F0502020204030204" pitchFamily="34" charset="0"/>
                <a:sym typeface="Calibri"/>
              </a:rPr>
              <a:t> tool is based on the established European Digital Competence Framework - </a:t>
            </a:r>
            <a:r>
              <a:rPr lang="en-GB" sz="1800" dirty="0" err="1">
                <a:latin typeface="Calibri" panose="020F0502020204030204" pitchFamily="34" charset="0"/>
                <a:ea typeface="Calibri"/>
                <a:cs typeface="Calibri" panose="020F0502020204030204" pitchFamily="34" charset="0"/>
                <a:sym typeface="Calibri"/>
              </a:rPr>
              <a:t>DigComp</a:t>
            </a:r>
            <a:r>
              <a:rPr lang="en-GB" sz="1800" dirty="0">
                <a:latin typeface="Calibri" panose="020F0502020204030204" pitchFamily="34" charset="0"/>
                <a:ea typeface="Calibri"/>
                <a:cs typeface="Calibri" panose="020F0502020204030204" pitchFamily="34" charset="0"/>
                <a:sym typeface="Calibri"/>
              </a:rPr>
              <a:t> 2.0. </a:t>
            </a:r>
            <a:endParaRPr sz="1800" dirty="0">
              <a:latin typeface="Calibri" panose="020F0502020204030204" pitchFamily="34" charset="0"/>
              <a:cs typeface="Calibri" panose="020F0502020204030204" pitchFamily="34" charset="0"/>
            </a:endParaRPr>
          </a:p>
          <a:p>
            <a:pPr marL="514350" lvl="0" indent="-285750" algn="just" rtl="0">
              <a:lnSpc>
                <a:spcPct val="100000"/>
              </a:lnSpc>
              <a:spcBef>
                <a:spcPts val="1000"/>
              </a:spcBef>
              <a:spcAft>
                <a:spcPts val="0"/>
              </a:spcAft>
              <a:buSzPts val="1600"/>
              <a:buFont typeface="Wingdings" panose="05000000000000000000" pitchFamily="2" charset="2"/>
              <a:buChar char="§"/>
            </a:pPr>
            <a:r>
              <a:rPr lang="en-GB" sz="1800" dirty="0" err="1">
                <a:latin typeface="Calibri" panose="020F0502020204030204" pitchFamily="34" charset="0"/>
                <a:ea typeface="Calibri"/>
                <a:cs typeface="Calibri" panose="020F0502020204030204" pitchFamily="34" charset="0"/>
                <a:sym typeface="Calibri"/>
              </a:rPr>
              <a:t>MyDigiSkills</a:t>
            </a:r>
            <a:r>
              <a:rPr lang="en-GB" sz="1800" dirty="0">
                <a:latin typeface="Calibri" panose="020F0502020204030204" pitchFamily="34" charset="0"/>
                <a:ea typeface="Calibri"/>
                <a:cs typeface="Calibri" panose="020F0502020204030204" pitchFamily="34" charset="0"/>
                <a:sym typeface="Calibri"/>
              </a:rPr>
              <a:t> helps you to better understand your level of digital skills based on knowledge, skills and attitude in each of the five areas of the European Digital Competence Framework for Citizens, known as </a:t>
            </a:r>
            <a:r>
              <a:rPr lang="en-GB" sz="1800" dirty="0" err="1">
                <a:latin typeface="Calibri" panose="020F0502020204030204" pitchFamily="34" charset="0"/>
                <a:ea typeface="Calibri"/>
                <a:cs typeface="Calibri" panose="020F0502020204030204" pitchFamily="34" charset="0"/>
                <a:sym typeface="Calibri"/>
              </a:rPr>
              <a:t>DigComp</a:t>
            </a:r>
            <a:r>
              <a:rPr lang="en-GB" sz="1800" dirty="0">
                <a:latin typeface="Calibri" panose="020F0502020204030204" pitchFamily="34" charset="0"/>
                <a:ea typeface="Calibri"/>
                <a:cs typeface="Calibri" panose="020F0502020204030204" pitchFamily="34" charset="0"/>
                <a:sym typeface="Calibri"/>
              </a:rPr>
              <a:t>. </a:t>
            </a:r>
            <a:endParaRPr sz="1800" dirty="0">
              <a:latin typeface="Calibri" panose="020F0502020204030204" pitchFamily="34" charset="0"/>
              <a:cs typeface="Calibri" panose="020F0502020204030204" pitchFamily="34" charset="0"/>
            </a:endParaRPr>
          </a:p>
          <a:p>
            <a:pPr marL="514350" lvl="0" indent="-285750" algn="just" rtl="0">
              <a:lnSpc>
                <a:spcPct val="100000"/>
              </a:lnSpc>
              <a:spcBef>
                <a:spcPts val="1000"/>
              </a:spcBef>
              <a:spcAft>
                <a:spcPts val="0"/>
              </a:spcAft>
              <a:buSzPts val="1600"/>
              <a:buFont typeface="Wingdings" panose="05000000000000000000" pitchFamily="2" charset="2"/>
              <a:buChar char="§"/>
            </a:pPr>
            <a:r>
              <a:rPr lang="en-GB" sz="1800" dirty="0">
                <a:latin typeface="Calibri" panose="020F0502020204030204" pitchFamily="34" charset="0"/>
                <a:ea typeface="Calibri"/>
                <a:cs typeface="Calibri" panose="020F0502020204030204" pitchFamily="34" charset="0"/>
                <a:sym typeface="Calibri"/>
              </a:rPr>
              <a:t>You will get a report on your levels of digital skills at the end.</a:t>
            </a:r>
            <a:endParaRPr sz="1800" dirty="0">
              <a:latin typeface="Calibri" panose="020F0502020204030204" pitchFamily="34" charset="0"/>
              <a:ea typeface="Calibri"/>
              <a:cs typeface="Calibri" panose="020F0502020204030204" pitchFamily="34" charset="0"/>
              <a:sym typeface="Calibri"/>
            </a:endParaRPr>
          </a:p>
          <a:p>
            <a:pPr marL="457200" marR="0" lvl="0" indent="-228600" algn="just" rtl="0">
              <a:lnSpc>
                <a:spcPct val="90000"/>
              </a:lnSpc>
              <a:spcBef>
                <a:spcPts val="1000"/>
              </a:spcBef>
              <a:spcAft>
                <a:spcPts val="0"/>
              </a:spcAft>
              <a:buClr>
                <a:schemeClr val="dk2"/>
              </a:buClr>
              <a:buSzPts val="1600"/>
              <a:buFont typeface="Arial"/>
              <a:buNone/>
            </a:pPr>
            <a:endParaRPr b="1" dirty="0"/>
          </a:p>
          <a:p>
            <a:pPr marL="457200" marR="0" lvl="0" indent="-228600" algn="just" rtl="0">
              <a:lnSpc>
                <a:spcPct val="90000"/>
              </a:lnSpc>
              <a:spcBef>
                <a:spcPts val="1000"/>
              </a:spcBef>
              <a:spcAft>
                <a:spcPts val="0"/>
              </a:spcAft>
              <a:buClr>
                <a:schemeClr val="dk2"/>
              </a:buClr>
              <a:buSzPts val="1600"/>
              <a:buFont typeface="Arial"/>
              <a:buNone/>
            </a:pPr>
            <a:endParaRPr dirty="0"/>
          </a:p>
        </p:txBody>
      </p:sp>
      <p:pic>
        <p:nvPicPr>
          <p:cNvPr id="11" name="Google Shape;197;p31"/>
          <p:cNvPicPr preferRelativeResize="0"/>
          <p:nvPr/>
        </p:nvPicPr>
        <p:blipFill rotWithShape="1">
          <a:blip r:embed="rId4">
            <a:alphaModFix/>
          </a:blip>
          <a:srcRect/>
          <a:stretch/>
        </p:blipFill>
        <p:spPr>
          <a:xfrm>
            <a:off x="6586012" y="2023109"/>
            <a:ext cx="5242991" cy="3271521"/>
          </a:xfrm>
          <a:prstGeom prst="rect">
            <a:avLst/>
          </a:prstGeom>
          <a:noFill/>
          <a:ln>
            <a:noFill/>
          </a:ln>
        </p:spPr>
      </p:pic>
    </p:spTree>
    <p:extLst>
      <p:ext uri="{BB962C8B-B14F-4D97-AF65-F5344CB8AC3E}">
        <p14:creationId xmlns:p14="http://schemas.microsoft.com/office/powerpoint/2010/main" val="3727618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822"/>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1822"/>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1822"/>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fade">
                                      <p:cBhvr>
                                        <p:cTn id="22" dur="1822"/>
                                        <p:tgtEl>
                                          <p:spTgt spid="1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xEl>
                                              <p:pRg st="4" end="4"/>
                                            </p:txEl>
                                          </p:spTgt>
                                        </p:tgtEl>
                                        <p:attrNameLst>
                                          <p:attrName>style.visibility</p:attrName>
                                        </p:attrNameLst>
                                      </p:cBhvr>
                                      <p:to>
                                        <p:strVal val="visible"/>
                                      </p:to>
                                    </p:set>
                                    <p:animEffect transition="in" filter="fade">
                                      <p:cBhvr>
                                        <p:cTn id="27" dur="1822"/>
                                        <p:tgtEl>
                                          <p:spTgt spid="1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
                                            <p:txEl>
                                              <p:pRg st="5" end="5"/>
                                            </p:txEl>
                                          </p:spTgt>
                                        </p:tgtEl>
                                        <p:attrNameLst>
                                          <p:attrName>style.visibility</p:attrName>
                                        </p:attrNameLst>
                                      </p:cBhvr>
                                      <p:to>
                                        <p:strVal val="visible"/>
                                      </p:to>
                                    </p:set>
                                    <p:animEffect transition="in" filter="fade">
                                      <p:cBhvr>
                                        <p:cTn id="32" dur="1822"/>
                                        <p:tgtEl>
                                          <p:spTgt spid="1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32"/>
          <p:cNvSpPr txBox="1">
            <a:spLocks noGrp="1"/>
          </p:cNvSpPr>
          <p:nvPr>
            <p:ph type="body" idx="1"/>
          </p:nvPr>
        </p:nvSpPr>
        <p:spPr>
          <a:xfrm>
            <a:off x="295910" y="1704143"/>
            <a:ext cx="5596795" cy="3858457"/>
          </a:xfrm>
          <a:prstGeom prst="rect">
            <a:avLst/>
          </a:prstGeom>
          <a:noFill/>
          <a:ln>
            <a:noFill/>
          </a:ln>
        </p:spPr>
        <p:txBody>
          <a:bodyPr spcFirstLastPara="1" wrap="square" lIns="0" tIns="0" rIns="0" bIns="0" anchor="t" anchorCtr="0">
            <a:noAutofit/>
          </a:bodyPr>
          <a:lstStyle/>
          <a:p>
            <a:pPr marL="457200" marR="0" lvl="0" indent="-228600" algn="just" rtl="0">
              <a:lnSpc>
                <a:spcPct val="90000"/>
              </a:lnSpc>
              <a:spcBef>
                <a:spcPts val="1000"/>
              </a:spcBef>
              <a:spcAft>
                <a:spcPts val="0"/>
              </a:spcAft>
              <a:buClr>
                <a:srgbClr val="000000"/>
              </a:buClr>
              <a:buSzPts val="1800"/>
              <a:buFont typeface="Arial"/>
              <a:buNone/>
            </a:pPr>
            <a:r>
              <a:rPr lang="en-GB" b="1" dirty="0"/>
              <a:t>Developing your online identity</a:t>
            </a:r>
            <a:endParaRPr dirty="0"/>
          </a:p>
          <a:p>
            <a:pPr marL="514350" lvl="0" indent="-285750" algn="l" rtl="0">
              <a:lnSpc>
                <a:spcPct val="90000"/>
              </a:lnSpc>
              <a:spcBef>
                <a:spcPts val="1000"/>
              </a:spcBef>
              <a:spcAft>
                <a:spcPts val="0"/>
              </a:spcAft>
              <a:buSzPts val="1800"/>
              <a:buFont typeface="Wingdings" panose="05000000000000000000" pitchFamily="2" charset="2"/>
              <a:buChar char="§"/>
            </a:pPr>
            <a:r>
              <a:rPr lang="en-GB" dirty="0"/>
              <a:t>Establishing a clear online identity is crucial for online success.</a:t>
            </a:r>
            <a:endParaRPr dirty="0"/>
          </a:p>
          <a:p>
            <a:pPr marL="514350" lvl="0" indent="-285750" algn="l" rtl="0">
              <a:lnSpc>
                <a:spcPct val="90000"/>
              </a:lnSpc>
              <a:spcBef>
                <a:spcPts val="1000"/>
              </a:spcBef>
              <a:spcAft>
                <a:spcPts val="0"/>
              </a:spcAft>
              <a:buSzPts val="1800"/>
              <a:buFont typeface="Wingdings" panose="05000000000000000000" pitchFamily="2" charset="2"/>
              <a:buChar char="§"/>
            </a:pPr>
            <a:r>
              <a:rPr lang="en-GB" dirty="0"/>
              <a:t>Your digital persona, a blend of your characteristics and online interactions, is key in the internet realm.</a:t>
            </a:r>
            <a:endParaRPr dirty="0"/>
          </a:p>
          <a:p>
            <a:pPr marL="514350" lvl="0" indent="-285750" algn="l" rtl="0">
              <a:lnSpc>
                <a:spcPct val="90000"/>
              </a:lnSpc>
              <a:spcBef>
                <a:spcPts val="1000"/>
              </a:spcBef>
              <a:spcAft>
                <a:spcPts val="0"/>
              </a:spcAft>
              <a:buSzPts val="1800"/>
              <a:buFont typeface="Wingdings" panose="05000000000000000000" pitchFamily="2" charset="2"/>
              <a:buChar char="§"/>
            </a:pPr>
            <a:r>
              <a:rPr lang="en-GB" dirty="0"/>
              <a:t>Your online persona is crafted through your engagements with different websites.</a:t>
            </a:r>
            <a:endParaRPr dirty="0"/>
          </a:p>
          <a:p>
            <a:pPr marL="514350" lvl="0" indent="-285750" algn="l" rtl="0">
              <a:lnSpc>
                <a:spcPct val="90000"/>
              </a:lnSpc>
              <a:spcBef>
                <a:spcPts val="1000"/>
              </a:spcBef>
              <a:spcAft>
                <a:spcPts val="0"/>
              </a:spcAft>
              <a:buSzPts val="1800"/>
              <a:buFont typeface="Wingdings" panose="05000000000000000000" pitchFamily="2" charset="2"/>
              <a:buChar char="§"/>
            </a:pPr>
            <a:r>
              <a:rPr lang="en-GB" dirty="0"/>
              <a:t>Aligning your online activities with your personal brand is critical for effective self-marketing.</a:t>
            </a:r>
            <a:endParaRPr dirty="0"/>
          </a:p>
          <a:p>
            <a:pPr marL="514350" lvl="0" indent="-285750" algn="l" rtl="0">
              <a:lnSpc>
                <a:spcPct val="90000"/>
              </a:lnSpc>
              <a:spcBef>
                <a:spcPts val="1000"/>
              </a:spcBef>
              <a:spcAft>
                <a:spcPts val="0"/>
              </a:spcAft>
              <a:buSzPts val="1800"/>
              <a:buFont typeface="Wingdings" panose="05000000000000000000" pitchFamily="2" charset="2"/>
              <a:buChar char="§"/>
            </a:pPr>
            <a:r>
              <a:rPr lang="en-GB" dirty="0"/>
              <a:t>To stand out digitally, be mindful of best practices for both online and offline posts.</a:t>
            </a:r>
            <a:endParaRPr dirty="0"/>
          </a:p>
          <a:p>
            <a:pPr marL="457200" marR="0" lvl="0" indent="-228600" algn="just" rtl="0">
              <a:lnSpc>
                <a:spcPct val="90000"/>
              </a:lnSpc>
              <a:spcBef>
                <a:spcPts val="1000"/>
              </a:spcBef>
              <a:spcAft>
                <a:spcPts val="0"/>
              </a:spcAft>
              <a:buClr>
                <a:srgbClr val="000000"/>
              </a:buClr>
              <a:buSzPts val="1800"/>
              <a:buFont typeface="Arial"/>
              <a:buNone/>
            </a:pPr>
            <a:endParaRPr dirty="0"/>
          </a:p>
        </p:txBody>
      </p:sp>
      <p:sp>
        <p:nvSpPr>
          <p:cNvPr id="204" name="Google Shape;204;p32"/>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1800"/>
              <a:buNone/>
            </a:pPr>
            <a:r>
              <a:rPr lang="en-GB" b="1" dirty="0"/>
              <a:t>Tips for Digital Activism </a:t>
            </a:r>
            <a:endParaRPr dirty="0"/>
          </a:p>
        </p:txBody>
      </p:sp>
      <p:pic>
        <p:nvPicPr>
          <p:cNvPr id="205" name="Google Shape;205;p32"/>
          <p:cNvPicPr preferRelativeResize="0"/>
          <p:nvPr/>
        </p:nvPicPr>
        <p:blipFill rotWithShape="1">
          <a:blip r:embed="rId3">
            <a:alphaModFix/>
          </a:blip>
          <a:srcRect/>
          <a:stretch/>
        </p:blipFill>
        <p:spPr>
          <a:xfrm>
            <a:off x="6191250" y="2087245"/>
            <a:ext cx="5805956" cy="3271520"/>
          </a:xfrm>
          <a:prstGeom prst="rect">
            <a:avLst/>
          </a:prstGeom>
          <a:noFill/>
          <a:ln>
            <a:no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9" name="Google Shape;71;p4"/>
          <p:cNvSpPr txBox="1">
            <a:spLocks noGrp="1"/>
          </p:cNvSpPr>
          <p:nvPr>
            <p:ph type="body" idx="1"/>
          </p:nvPr>
        </p:nvSpPr>
        <p:spPr>
          <a:xfrm>
            <a:off x="144427" y="1615440"/>
            <a:ext cx="5341974" cy="4222231"/>
          </a:xfrm>
          <a:prstGeom prst="rect">
            <a:avLst/>
          </a:prstGeom>
          <a:noFill/>
          <a:ln>
            <a:noFill/>
          </a:ln>
        </p:spPr>
        <p:txBody>
          <a:bodyPr spcFirstLastPara="1" wrap="square" lIns="144000" tIns="45700" rIns="91425" bIns="45700" anchor="t" anchorCtr="0">
            <a:noAutofit/>
          </a:bodyPr>
          <a:lstStyle/>
          <a:p>
            <a:pPr marL="228600" lvl="0" indent="0" algn="just" rtl="0">
              <a:lnSpc>
                <a:spcPct val="90000"/>
              </a:lnSpc>
              <a:spcBef>
                <a:spcPts val="1000"/>
              </a:spcBef>
              <a:spcAft>
                <a:spcPts val="0"/>
              </a:spcAft>
              <a:buSzPts val="1600"/>
              <a:buNone/>
            </a:pPr>
            <a:endParaRPr sz="1800" dirty="0">
              <a:latin typeface="Calibri"/>
              <a:ea typeface="Calibri"/>
              <a:cs typeface="Calibri"/>
              <a:sym typeface="Calibri"/>
            </a:endParaRPr>
          </a:p>
          <a:p>
            <a:pPr marL="457200" marR="0" lvl="0" indent="-228600" algn="just" rtl="0">
              <a:lnSpc>
                <a:spcPct val="90000"/>
              </a:lnSpc>
              <a:spcBef>
                <a:spcPts val="1000"/>
              </a:spcBef>
              <a:spcAft>
                <a:spcPts val="0"/>
              </a:spcAft>
              <a:buClr>
                <a:schemeClr val="dk2"/>
              </a:buClr>
              <a:buSzPts val="1600"/>
              <a:buFont typeface="Arial"/>
              <a:buNone/>
            </a:pPr>
            <a:r>
              <a:rPr lang="en-GB" sz="1800" b="1" dirty="0">
                <a:latin typeface="Calibri"/>
                <a:ea typeface="Calibri"/>
                <a:cs typeface="Calibri"/>
                <a:sym typeface="Calibri"/>
              </a:rPr>
              <a:t>What are the Digital Competences?</a:t>
            </a:r>
            <a:endParaRPr sz="1800" dirty="0">
              <a:latin typeface="Calibri"/>
              <a:ea typeface="Calibri"/>
              <a:cs typeface="Calibri"/>
              <a:sym typeface="Calibri"/>
            </a:endParaRPr>
          </a:p>
          <a:p>
            <a:pPr marL="457200" marR="0" lvl="0" indent="-228600" algn="just" rtl="0">
              <a:lnSpc>
                <a:spcPct val="90000"/>
              </a:lnSpc>
              <a:spcBef>
                <a:spcPts val="1000"/>
              </a:spcBef>
              <a:spcAft>
                <a:spcPts val="0"/>
              </a:spcAft>
              <a:buClr>
                <a:schemeClr val="dk2"/>
              </a:buClr>
              <a:buSzPts val="1600"/>
              <a:buFont typeface="Arial"/>
              <a:buNone/>
            </a:pPr>
            <a:r>
              <a:rPr lang="en-GB" sz="1800" i="1" dirty="0">
                <a:latin typeface="Calibri"/>
                <a:ea typeface="Calibri"/>
                <a:cs typeface="Calibri"/>
                <a:sym typeface="Calibri"/>
              </a:rPr>
              <a:t>'Digital competence is a combination of knowledge, skills and attitudes with regards to the use of technology to perform tasks, solve problems, communicate, manage information, collaborate, as well as to create and share content effectively, appropriately, securely, critically, creatively, independently and ethically.’</a:t>
            </a:r>
            <a:endParaRPr sz="1800" dirty="0">
              <a:latin typeface="Calibri"/>
              <a:ea typeface="Calibri"/>
              <a:cs typeface="Calibri"/>
              <a:sym typeface="Calibri"/>
            </a:endParaRPr>
          </a:p>
          <a:p>
            <a:pPr marL="457200" lvl="0" indent="-228600" algn="r" rtl="0">
              <a:lnSpc>
                <a:spcPct val="90000"/>
              </a:lnSpc>
              <a:spcBef>
                <a:spcPts val="1000"/>
              </a:spcBef>
              <a:spcAft>
                <a:spcPts val="0"/>
              </a:spcAft>
              <a:buSzPts val="1600"/>
              <a:buNone/>
            </a:pPr>
            <a:endParaRPr lang="en-GB" sz="1400" i="1" dirty="0" smtClean="0">
              <a:latin typeface="Calibri"/>
              <a:ea typeface="Calibri"/>
              <a:cs typeface="Calibri"/>
              <a:sym typeface="Calibri"/>
            </a:endParaRPr>
          </a:p>
          <a:p>
            <a:pPr marL="457200" lvl="0" indent="-228600" algn="r" rtl="0">
              <a:lnSpc>
                <a:spcPct val="90000"/>
              </a:lnSpc>
              <a:spcBef>
                <a:spcPts val="1000"/>
              </a:spcBef>
              <a:spcAft>
                <a:spcPts val="0"/>
              </a:spcAft>
              <a:buSzPts val="1600"/>
              <a:buNone/>
            </a:pPr>
            <a:r>
              <a:rPr lang="en-GB" sz="1400" i="1" dirty="0" smtClean="0">
                <a:latin typeface="Calibri"/>
                <a:ea typeface="Calibri"/>
                <a:cs typeface="Calibri"/>
                <a:sym typeface="Calibri"/>
              </a:rPr>
              <a:t>Anders </a:t>
            </a:r>
            <a:r>
              <a:rPr lang="en-GB" sz="1400" i="1" dirty="0" err="1">
                <a:latin typeface="Calibri"/>
                <a:ea typeface="Calibri"/>
                <a:cs typeface="Calibri"/>
                <a:sym typeface="Calibri"/>
              </a:rPr>
              <a:t>Skov</a:t>
            </a:r>
            <a:r>
              <a:rPr lang="en-GB" sz="1400" i="1" dirty="0">
                <a:latin typeface="Calibri"/>
                <a:ea typeface="Calibri"/>
                <a:cs typeface="Calibri"/>
                <a:sym typeface="Calibri"/>
              </a:rPr>
              <a:t>, internet sociologist, </a:t>
            </a:r>
            <a:r>
              <a:rPr lang="en-GB" sz="1400" i="1" dirty="0" err="1">
                <a:latin typeface="Calibri"/>
                <a:ea typeface="Calibri"/>
                <a:cs typeface="Calibri"/>
                <a:sym typeface="Calibri"/>
              </a:rPr>
              <a:t>Center</a:t>
            </a:r>
            <a:r>
              <a:rPr lang="en-GB" sz="1400" i="1" dirty="0">
                <a:latin typeface="Calibri"/>
                <a:ea typeface="Calibri"/>
                <a:cs typeface="Calibri"/>
                <a:sym typeface="Calibri"/>
              </a:rPr>
              <a:t> for Digital </a:t>
            </a:r>
            <a:r>
              <a:rPr lang="en-GB" sz="1400" i="1" dirty="0" err="1">
                <a:latin typeface="Calibri"/>
                <a:ea typeface="Calibri"/>
                <a:cs typeface="Calibri"/>
                <a:sym typeface="Calibri"/>
              </a:rPr>
              <a:t>Dannelse</a:t>
            </a:r>
            <a:r>
              <a:rPr lang="en-GB" sz="1400" i="1" dirty="0">
                <a:latin typeface="Calibri"/>
                <a:ea typeface="Calibri"/>
                <a:cs typeface="Calibri"/>
                <a:sym typeface="Calibri"/>
              </a:rPr>
              <a:t>.</a:t>
            </a:r>
            <a:endParaRPr sz="1200" i="1" dirty="0"/>
          </a:p>
        </p:txBody>
      </p:sp>
      <p:pic>
        <p:nvPicPr>
          <p:cNvPr id="10" name="Google Shape;73;p4"/>
          <p:cNvPicPr preferRelativeResize="0"/>
          <p:nvPr/>
        </p:nvPicPr>
        <p:blipFill rotWithShape="1">
          <a:blip r:embed="rId3">
            <a:alphaModFix/>
          </a:blip>
          <a:srcRect/>
          <a:stretch/>
        </p:blipFill>
        <p:spPr>
          <a:xfrm>
            <a:off x="5794743" y="1515769"/>
            <a:ext cx="6252831" cy="4400550"/>
          </a:xfrm>
          <a:prstGeom prst="rect">
            <a:avLst/>
          </a:prstGeom>
          <a:noFill/>
          <a:ln>
            <a:noFill/>
          </a:ln>
        </p:spPr>
      </p:pic>
      <p:sp>
        <p:nvSpPr>
          <p:cNvPr id="11" name="Google Shape;204;p32"/>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lvl="0">
              <a:lnSpc>
                <a:spcPct val="100000"/>
              </a:lnSpc>
              <a:buClr>
                <a:schemeClr val="lt1"/>
              </a:buClr>
            </a:pPr>
            <a:r>
              <a:rPr lang="en-GB" b="1" dirty="0"/>
              <a:t>Digital Competences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33"/>
          <p:cNvSpPr txBox="1">
            <a:spLocks noGrp="1"/>
          </p:cNvSpPr>
          <p:nvPr>
            <p:ph type="body" idx="1"/>
          </p:nvPr>
        </p:nvSpPr>
        <p:spPr>
          <a:xfrm>
            <a:off x="172719" y="1259840"/>
            <a:ext cx="11495405" cy="5285937"/>
          </a:xfrm>
          <a:prstGeom prst="rect">
            <a:avLst/>
          </a:prstGeom>
          <a:noFill/>
          <a:ln>
            <a:noFill/>
          </a:ln>
        </p:spPr>
        <p:txBody>
          <a:bodyPr spcFirstLastPara="1" wrap="square" lIns="0" tIns="0" rIns="0" bIns="0" anchor="t" anchorCtr="0">
            <a:noAutofit/>
          </a:bodyPr>
          <a:lstStyle/>
          <a:p>
            <a:pPr marL="457200" marR="0" lvl="0" indent="-228600" algn="just" rtl="0">
              <a:lnSpc>
                <a:spcPct val="90000"/>
              </a:lnSpc>
              <a:spcBef>
                <a:spcPts val="1000"/>
              </a:spcBef>
              <a:spcAft>
                <a:spcPts val="0"/>
              </a:spcAft>
              <a:buClr>
                <a:srgbClr val="000000"/>
              </a:buClr>
              <a:buSzPts val="1800"/>
              <a:buFont typeface="Arial"/>
              <a:buNone/>
            </a:pPr>
            <a:r>
              <a:rPr lang="en-GB" b="1" dirty="0"/>
              <a:t>Here are some tips and tricks for building your online </a:t>
            </a:r>
            <a:r>
              <a:rPr lang="en-GB" b="1" dirty="0" smtClean="0"/>
              <a:t>identity:</a:t>
            </a:r>
          </a:p>
          <a:p>
            <a:pPr marL="457200" marR="0" lvl="0" indent="-228600" algn="just" rtl="0">
              <a:lnSpc>
                <a:spcPct val="90000"/>
              </a:lnSpc>
              <a:spcBef>
                <a:spcPts val="1000"/>
              </a:spcBef>
              <a:spcAft>
                <a:spcPts val="0"/>
              </a:spcAft>
              <a:buClr>
                <a:srgbClr val="000000"/>
              </a:buClr>
              <a:buSzPts val="1800"/>
              <a:buFont typeface="Arial"/>
              <a:buNone/>
            </a:pPr>
            <a:endParaRPr dirty="0"/>
          </a:p>
          <a:p>
            <a:pPr marL="457200" lvl="0" indent="-228600" algn="l" rtl="0">
              <a:lnSpc>
                <a:spcPct val="90000"/>
              </a:lnSpc>
              <a:spcBef>
                <a:spcPts val="1000"/>
              </a:spcBef>
              <a:spcAft>
                <a:spcPts val="0"/>
              </a:spcAft>
              <a:buSzPts val="1800"/>
              <a:buNone/>
            </a:pPr>
            <a:r>
              <a:rPr lang="en-GB" b="1" dirty="0">
                <a:solidFill>
                  <a:srgbClr val="187498"/>
                </a:solidFill>
              </a:rPr>
              <a:t>Regularly perform a Google search of your own name. </a:t>
            </a:r>
            <a:r>
              <a:rPr lang="en-GB" dirty="0"/>
              <a:t>Monitor what the search results say about you, the accuracy of the information, and any potential mix-ups with other individuals. Aim to do this at least once a week to manage your online reputation</a:t>
            </a:r>
            <a:r>
              <a:rPr lang="en-GB" dirty="0" smtClean="0"/>
              <a:t>.</a:t>
            </a:r>
          </a:p>
          <a:p>
            <a:pPr marL="457200" lvl="0" indent="-228600" algn="l" rtl="0">
              <a:lnSpc>
                <a:spcPct val="90000"/>
              </a:lnSpc>
              <a:spcBef>
                <a:spcPts val="1000"/>
              </a:spcBef>
              <a:spcAft>
                <a:spcPts val="0"/>
              </a:spcAft>
              <a:buSzPts val="1800"/>
              <a:buNone/>
            </a:pPr>
            <a:endParaRPr dirty="0"/>
          </a:p>
          <a:p>
            <a:pPr marL="457200" lvl="0" indent="-228600" algn="l" rtl="0">
              <a:lnSpc>
                <a:spcPct val="90000"/>
              </a:lnSpc>
              <a:spcBef>
                <a:spcPts val="1000"/>
              </a:spcBef>
              <a:spcAft>
                <a:spcPts val="0"/>
              </a:spcAft>
              <a:buSzPts val="1800"/>
              <a:buNone/>
            </a:pPr>
            <a:r>
              <a:rPr lang="en-GB" b="1" dirty="0">
                <a:solidFill>
                  <a:srgbClr val="187498"/>
                </a:solidFill>
              </a:rPr>
              <a:t>Engage with social media platforms. </a:t>
            </a:r>
            <a:r>
              <a:rPr lang="en-GB" dirty="0"/>
              <a:t>Use networks such as LinkedIn, Facebook, Twitter, Google+, </a:t>
            </a:r>
            <a:r>
              <a:rPr lang="en-GB" dirty="0" err="1"/>
              <a:t>ZoomInfo</a:t>
            </a:r>
            <a:r>
              <a:rPr lang="en-GB" dirty="0"/>
              <a:t>, and </a:t>
            </a:r>
            <a:r>
              <a:rPr lang="en-GB" dirty="0" err="1"/>
              <a:t>Ecademy</a:t>
            </a:r>
            <a:r>
              <a:rPr lang="en-GB" dirty="0"/>
              <a:t> to connect with others. Edit your profiles to reflect your personal brand and appeal to your target audience</a:t>
            </a:r>
            <a:r>
              <a:rPr lang="en-GB" dirty="0" smtClean="0"/>
              <a:t>.</a:t>
            </a:r>
          </a:p>
          <a:p>
            <a:pPr marL="457200" lvl="0" indent="-228600" algn="l" rtl="0">
              <a:lnSpc>
                <a:spcPct val="90000"/>
              </a:lnSpc>
              <a:spcBef>
                <a:spcPts val="1000"/>
              </a:spcBef>
              <a:spcAft>
                <a:spcPts val="0"/>
              </a:spcAft>
              <a:buSzPts val="1800"/>
              <a:buNone/>
            </a:pPr>
            <a:endParaRPr dirty="0"/>
          </a:p>
          <a:p>
            <a:pPr marL="457200" lvl="0" indent="-228600" algn="l" rtl="0">
              <a:lnSpc>
                <a:spcPct val="90000"/>
              </a:lnSpc>
              <a:spcBef>
                <a:spcPts val="1000"/>
              </a:spcBef>
              <a:spcAft>
                <a:spcPts val="0"/>
              </a:spcAft>
              <a:buSzPts val="1800"/>
              <a:buNone/>
            </a:pPr>
            <a:r>
              <a:rPr lang="en-GB" b="1" dirty="0">
                <a:solidFill>
                  <a:srgbClr val="187498"/>
                </a:solidFill>
              </a:rPr>
              <a:t>Maintain a blog with relevant content</a:t>
            </a:r>
            <a:r>
              <a:rPr lang="en-GB" dirty="0">
                <a:solidFill>
                  <a:srgbClr val="187498"/>
                </a:solidFill>
              </a:rPr>
              <a:t>. </a:t>
            </a:r>
            <a:r>
              <a:rPr lang="en-GB" dirty="0"/>
              <a:t>A blog not only showcases your expertise but also helps you meet new people and establish yourself as a thought leader in your field. Regular blogging can enhance your credibility and improve your search engine rankings</a:t>
            </a:r>
            <a:r>
              <a:rPr lang="en-GB" dirty="0" smtClean="0"/>
              <a:t>.</a:t>
            </a:r>
          </a:p>
          <a:p>
            <a:pPr marL="457200" lvl="0" indent="-228600" algn="l" rtl="0">
              <a:lnSpc>
                <a:spcPct val="90000"/>
              </a:lnSpc>
              <a:spcBef>
                <a:spcPts val="1000"/>
              </a:spcBef>
              <a:spcAft>
                <a:spcPts val="0"/>
              </a:spcAft>
              <a:buSzPts val="1800"/>
              <a:buNone/>
            </a:pPr>
            <a:endParaRPr dirty="0"/>
          </a:p>
          <a:p>
            <a:pPr marL="457200" lvl="0" indent="-228600" algn="l" rtl="0">
              <a:lnSpc>
                <a:spcPct val="90000"/>
              </a:lnSpc>
              <a:spcBef>
                <a:spcPts val="1000"/>
              </a:spcBef>
              <a:spcAft>
                <a:spcPts val="0"/>
              </a:spcAft>
              <a:buSzPts val="1800"/>
              <a:buNone/>
            </a:pPr>
            <a:r>
              <a:rPr lang="en-GB" b="1" dirty="0">
                <a:solidFill>
                  <a:srgbClr val="187498"/>
                </a:solidFill>
              </a:rPr>
              <a:t>Create an online career portfolio. </a:t>
            </a:r>
            <a:r>
              <a:rPr lang="en-GB" dirty="0"/>
              <a:t>Highlight your skills, passions, and unique attributes on your personal website. This can serve as a dynamic resume that showcases your achievements and professional journey.</a:t>
            </a:r>
            <a:endParaRPr dirty="0"/>
          </a:p>
          <a:p>
            <a:pPr marL="457200" marR="0" lvl="0" indent="-228600" algn="just" rtl="0">
              <a:lnSpc>
                <a:spcPct val="90000"/>
              </a:lnSpc>
              <a:spcBef>
                <a:spcPts val="1000"/>
              </a:spcBef>
              <a:spcAft>
                <a:spcPts val="0"/>
              </a:spcAft>
              <a:buClr>
                <a:srgbClr val="000000"/>
              </a:buClr>
              <a:buSzPts val="1800"/>
              <a:buFont typeface="Arial"/>
              <a:buNone/>
            </a:pPr>
            <a:endParaRPr dirty="0"/>
          </a:p>
        </p:txBody>
      </p:sp>
      <p:sp>
        <p:nvSpPr>
          <p:cNvPr id="3" name="Google Shape;204;p32"/>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1800"/>
              <a:buNone/>
            </a:pPr>
            <a:r>
              <a:rPr lang="en-GB" b="1" dirty="0"/>
              <a:t>Tips for </a:t>
            </a:r>
            <a:r>
              <a:rPr lang="en-GB" b="1" dirty="0" smtClean="0"/>
              <a:t>Building Your Online Identity</a:t>
            </a:r>
            <a:endParaRPr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34"/>
          <p:cNvSpPr txBox="1">
            <a:spLocks noGrp="1"/>
          </p:cNvSpPr>
          <p:nvPr>
            <p:ph type="body" idx="1"/>
          </p:nvPr>
        </p:nvSpPr>
        <p:spPr>
          <a:xfrm>
            <a:off x="231775" y="1316990"/>
            <a:ext cx="6746240" cy="5285937"/>
          </a:xfrm>
          <a:prstGeom prst="rect">
            <a:avLst/>
          </a:prstGeom>
          <a:noFill/>
          <a:ln>
            <a:noFill/>
          </a:ln>
        </p:spPr>
        <p:txBody>
          <a:bodyPr spcFirstLastPara="1" wrap="square" lIns="0" tIns="0" rIns="0" bIns="0" anchor="t" anchorCtr="0">
            <a:noAutofit/>
          </a:bodyPr>
          <a:lstStyle/>
          <a:p>
            <a:pPr marL="514350" lvl="0" indent="-285750" rtl="0">
              <a:lnSpc>
                <a:spcPct val="150000"/>
              </a:lnSpc>
              <a:spcBef>
                <a:spcPts val="1000"/>
              </a:spcBef>
              <a:spcAft>
                <a:spcPts val="0"/>
              </a:spcAft>
              <a:buSzPts val="1800"/>
              <a:buFont typeface="Wingdings" panose="05000000000000000000" pitchFamily="2" charset="2"/>
              <a:buChar char="§"/>
            </a:pPr>
            <a:r>
              <a:rPr lang="en-GB" dirty="0" smtClean="0"/>
              <a:t>Rapid </a:t>
            </a:r>
            <a:r>
              <a:rPr lang="en-GB" dirty="0"/>
              <a:t>advancements in technology often bring along numerous challenges, some of which can potentially be </a:t>
            </a:r>
            <a:r>
              <a:rPr lang="en-GB" b="1" dirty="0"/>
              <a:t>hazardous</a:t>
            </a:r>
            <a:r>
              <a:rPr lang="en-GB" dirty="0"/>
              <a:t> depending on individual circumstances.</a:t>
            </a:r>
            <a:endParaRPr dirty="0"/>
          </a:p>
          <a:p>
            <a:pPr marL="514350" lvl="0" indent="-285750" rtl="0">
              <a:lnSpc>
                <a:spcPct val="150000"/>
              </a:lnSpc>
              <a:spcBef>
                <a:spcPts val="1000"/>
              </a:spcBef>
              <a:spcAft>
                <a:spcPts val="0"/>
              </a:spcAft>
              <a:buSzPts val="1800"/>
              <a:buFont typeface="Wingdings" panose="05000000000000000000" pitchFamily="2" charset="2"/>
              <a:buChar char="§"/>
            </a:pPr>
            <a:r>
              <a:rPr lang="en-GB" dirty="0"/>
              <a:t>While certain regions may currently have a safe environment for online or on-ground activism, changes in laws or government regulations could undermine this safety. It's prudent to anticipate and prepare for potential future uncertainties.</a:t>
            </a:r>
            <a:endParaRPr dirty="0"/>
          </a:p>
          <a:p>
            <a:pPr marL="514350" lvl="0" indent="-285750" rtl="0">
              <a:lnSpc>
                <a:spcPct val="150000"/>
              </a:lnSpc>
              <a:spcBef>
                <a:spcPts val="1000"/>
              </a:spcBef>
              <a:spcAft>
                <a:spcPts val="0"/>
              </a:spcAft>
              <a:buSzPts val="1800"/>
              <a:buFont typeface="Wingdings" panose="05000000000000000000" pitchFamily="2" charset="2"/>
              <a:buChar char="§"/>
            </a:pPr>
            <a:r>
              <a:rPr lang="en-GB" dirty="0"/>
              <a:t>There are valid concerns that these changes could be exploited. Many activists prefer to operate privately due to potential risks, such as physical danger in certain locations, workplace discrimination, or the need for online anonymity.</a:t>
            </a:r>
            <a:endParaRPr dirty="0"/>
          </a:p>
          <a:p>
            <a:pPr marL="457200" marR="0" lvl="0" indent="-228600" rtl="0">
              <a:lnSpc>
                <a:spcPct val="90000"/>
              </a:lnSpc>
              <a:spcBef>
                <a:spcPts val="1000"/>
              </a:spcBef>
              <a:spcAft>
                <a:spcPts val="0"/>
              </a:spcAft>
              <a:buClr>
                <a:srgbClr val="000000"/>
              </a:buClr>
              <a:buSzPts val="1800"/>
              <a:buFont typeface="Arial"/>
              <a:buNone/>
            </a:pPr>
            <a:endParaRPr dirty="0"/>
          </a:p>
        </p:txBody>
      </p:sp>
      <p:sp>
        <p:nvSpPr>
          <p:cNvPr id="217" name="Google Shape;217;p34"/>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1800"/>
              <a:buNone/>
            </a:pPr>
            <a:r>
              <a:rPr lang="en-GB"/>
              <a:t/>
            </a:r>
            <a:br>
              <a:rPr lang="en-GB"/>
            </a:br>
            <a:endParaRPr/>
          </a:p>
        </p:txBody>
      </p:sp>
      <p:pic>
        <p:nvPicPr>
          <p:cNvPr id="218" name="Google Shape;218;p34"/>
          <p:cNvPicPr preferRelativeResize="0"/>
          <p:nvPr/>
        </p:nvPicPr>
        <p:blipFill rotWithShape="1">
          <a:blip r:embed="rId3">
            <a:alphaModFix/>
          </a:blip>
          <a:srcRect/>
          <a:stretch/>
        </p:blipFill>
        <p:spPr>
          <a:xfrm>
            <a:off x="7422560" y="1788160"/>
            <a:ext cx="4370070" cy="3718560"/>
          </a:xfrm>
          <a:prstGeom prst="rect">
            <a:avLst/>
          </a:prstGeom>
          <a:noFill/>
          <a:ln>
            <a:noFill/>
          </a:ln>
        </p:spPr>
      </p:pic>
      <p:sp>
        <p:nvSpPr>
          <p:cNvPr id="5" name="Google Shape;204;p32"/>
          <p:cNvSpPr txBox="1">
            <a:spLocks/>
          </p:cNvSpPr>
          <p:nvPr/>
        </p:nvSpPr>
        <p:spPr>
          <a:xfrm>
            <a:off x="399370" y="174449"/>
            <a:ext cx="11393260" cy="675444"/>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1800"/>
              <a:buFont typeface="Calibri"/>
              <a:buNone/>
              <a:defRPr sz="28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GB" b="1" dirty="0" smtClean="0"/>
              <a:t>Protect Yourself Online</a:t>
            </a:r>
            <a:endParaRPr lang="en-GB"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35"/>
          <p:cNvSpPr txBox="1">
            <a:spLocks noGrp="1"/>
          </p:cNvSpPr>
          <p:nvPr>
            <p:ph type="body" idx="1"/>
          </p:nvPr>
        </p:nvSpPr>
        <p:spPr>
          <a:xfrm>
            <a:off x="243840" y="1219200"/>
            <a:ext cx="6195060" cy="5326577"/>
          </a:xfrm>
          <a:prstGeom prst="rect">
            <a:avLst/>
          </a:prstGeom>
          <a:noFill/>
          <a:ln>
            <a:noFill/>
          </a:ln>
        </p:spPr>
        <p:txBody>
          <a:bodyPr spcFirstLastPara="1" wrap="square" lIns="0" tIns="0" rIns="0" bIns="0" anchor="t" anchorCtr="0">
            <a:noAutofit/>
          </a:bodyPr>
          <a:lstStyle/>
          <a:p>
            <a:pPr marL="457200" lvl="0" indent="-228600" algn="ctr" rtl="0">
              <a:lnSpc>
                <a:spcPct val="90000"/>
              </a:lnSpc>
              <a:spcBef>
                <a:spcPts val="1000"/>
              </a:spcBef>
              <a:spcAft>
                <a:spcPts val="0"/>
              </a:spcAft>
              <a:buSzPts val="1800"/>
              <a:buNone/>
            </a:pPr>
            <a:r>
              <a:rPr lang="en-GB" b="1" dirty="0"/>
              <a:t>Here are a few tips on how to better protect yourself </a:t>
            </a:r>
            <a:r>
              <a:rPr lang="en-GB" b="1" dirty="0" smtClean="0"/>
              <a:t>online</a:t>
            </a:r>
          </a:p>
          <a:p>
            <a:pPr marL="457200" lvl="0" indent="-228600" algn="ctr" rtl="0">
              <a:lnSpc>
                <a:spcPct val="90000"/>
              </a:lnSpc>
              <a:spcBef>
                <a:spcPts val="1000"/>
              </a:spcBef>
              <a:spcAft>
                <a:spcPts val="0"/>
              </a:spcAft>
              <a:buSzPts val="1800"/>
              <a:buNone/>
            </a:pPr>
            <a:endParaRPr b="1" dirty="0"/>
          </a:p>
          <a:p>
            <a:pPr marL="457200" marR="0" lvl="0" indent="-228600" algn="just" rtl="0">
              <a:lnSpc>
                <a:spcPct val="90000"/>
              </a:lnSpc>
              <a:spcBef>
                <a:spcPts val="1000"/>
              </a:spcBef>
              <a:spcAft>
                <a:spcPts val="0"/>
              </a:spcAft>
              <a:buClr>
                <a:srgbClr val="000000"/>
              </a:buClr>
              <a:buSzPts val="1800"/>
              <a:buFont typeface="Arial"/>
              <a:buNone/>
            </a:pPr>
            <a:r>
              <a:rPr lang="en-GB" b="1" dirty="0">
                <a:solidFill>
                  <a:srgbClr val="187498"/>
                </a:solidFill>
              </a:rPr>
              <a:t>Maintain robust passwords: </a:t>
            </a:r>
            <a:r>
              <a:rPr lang="en-GB" dirty="0"/>
              <a:t>Ideally, your passwords should comprise a mix of at least 12 alphanumeric characters and special symbols. </a:t>
            </a:r>
            <a:r>
              <a:rPr lang="en-GB" b="1" dirty="0"/>
              <a:t>Longer passwords often correlate with enhanced security</a:t>
            </a:r>
            <a:r>
              <a:rPr lang="en-GB" dirty="0"/>
              <a:t>. Avoid reusing passwords across different websites to prevent a breach if one of your accounts gets compromised</a:t>
            </a:r>
            <a:r>
              <a:rPr lang="en-GB" dirty="0" smtClean="0"/>
              <a:t>.</a:t>
            </a:r>
          </a:p>
          <a:p>
            <a:pPr marL="457200" marR="0" lvl="0" indent="-228600" algn="just" rtl="0">
              <a:lnSpc>
                <a:spcPct val="90000"/>
              </a:lnSpc>
              <a:spcBef>
                <a:spcPts val="1000"/>
              </a:spcBef>
              <a:spcAft>
                <a:spcPts val="0"/>
              </a:spcAft>
              <a:buClr>
                <a:srgbClr val="000000"/>
              </a:buClr>
              <a:buSzPts val="1800"/>
              <a:buFont typeface="Arial"/>
              <a:buNone/>
            </a:pPr>
            <a:endParaRPr dirty="0"/>
          </a:p>
          <a:p>
            <a:pPr marL="457200" marR="0" lvl="0" indent="-228600" algn="just" rtl="0">
              <a:lnSpc>
                <a:spcPct val="90000"/>
              </a:lnSpc>
              <a:spcBef>
                <a:spcPts val="1000"/>
              </a:spcBef>
              <a:spcAft>
                <a:spcPts val="0"/>
              </a:spcAft>
              <a:buClr>
                <a:srgbClr val="000000"/>
              </a:buClr>
              <a:buSzPts val="1800"/>
              <a:buFont typeface="Arial"/>
              <a:buNone/>
            </a:pPr>
            <a:r>
              <a:rPr lang="en-GB" b="1" dirty="0">
                <a:solidFill>
                  <a:srgbClr val="187498"/>
                </a:solidFill>
              </a:rPr>
              <a:t>Prioritize online privacy: </a:t>
            </a:r>
            <a:r>
              <a:rPr lang="en-GB" dirty="0"/>
              <a:t>Regulate what personal information others can view about you online based on your comfort level. Be mindful that social media platforms generally offer lower privacy protections. Always </a:t>
            </a:r>
            <a:r>
              <a:rPr lang="en-GB" b="1" dirty="0"/>
              <a:t>avoid sharing anything online</a:t>
            </a:r>
            <a:r>
              <a:rPr lang="en-GB" dirty="0"/>
              <a:t>, including in private messages and emails, that you wouldn't want to be publicly accessible.</a:t>
            </a:r>
            <a:endParaRPr dirty="0"/>
          </a:p>
          <a:p>
            <a:pPr marL="457200" marR="0" lvl="0" indent="-228600" algn="just" rtl="0">
              <a:lnSpc>
                <a:spcPct val="90000"/>
              </a:lnSpc>
              <a:spcBef>
                <a:spcPts val="1000"/>
              </a:spcBef>
              <a:spcAft>
                <a:spcPts val="0"/>
              </a:spcAft>
              <a:buClr>
                <a:srgbClr val="000000"/>
              </a:buClr>
              <a:buSzPts val="1800"/>
              <a:buFont typeface="Arial"/>
              <a:buNone/>
            </a:pPr>
            <a:endParaRPr dirty="0"/>
          </a:p>
        </p:txBody>
      </p:sp>
      <p:pic>
        <p:nvPicPr>
          <p:cNvPr id="225" name="Google Shape;225;p35"/>
          <p:cNvPicPr preferRelativeResize="0"/>
          <p:nvPr/>
        </p:nvPicPr>
        <p:blipFill rotWithShape="1">
          <a:blip r:embed="rId3">
            <a:alphaModFix/>
          </a:blip>
          <a:srcRect/>
          <a:stretch/>
        </p:blipFill>
        <p:spPr>
          <a:xfrm>
            <a:off x="6867525" y="2126615"/>
            <a:ext cx="4747260" cy="3164840"/>
          </a:xfrm>
          <a:prstGeom prst="rect">
            <a:avLst/>
          </a:prstGeom>
          <a:noFill/>
          <a:ln>
            <a:noFill/>
          </a:ln>
        </p:spPr>
      </p:pic>
      <p:sp>
        <p:nvSpPr>
          <p:cNvPr id="4" name="Google Shape;204;p32"/>
          <p:cNvSpPr txBox="1">
            <a:spLocks/>
          </p:cNvSpPr>
          <p:nvPr/>
        </p:nvSpPr>
        <p:spPr>
          <a:xfrm>
            <a:off x="399370" y="174449"/>
            <a:ext cx="11393260" cy="675444"/>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1800"/>
              <a:buFont typeface="Calibri"/>
              <a:buNone/>
              <a:defRPr sz="28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GB" b="1" dirty="0" smtClean="0"/>
              <a:t>Protect Yourself Online</a:t>
            </a:r>
            <a:endParaRPr lang="en-GB"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36"/>
          <p:cNvSpPr txBox="1">
            <a:spLocks noGrp="1"/>
          </p:cNvSpPr>
          <p:nvPr>
            <p:ph type="body" idx="1"/>
          </p:nvPr>
        </p:nvSpPr>
        <p:spPr>
          <a:xfrm>
            <a:off x="765131" y="2264037"/>
            <a:ext cx="5585794" cy="5096388"/>
          </a:xfrm>
          <a:prstGeom prst="rect">
            <a:avLst/>
          </a:prstGeom>
          <a:noFill/>
          <a:ln>
            <a:noFill/>
          </a:ln>
        </p:spPr>
        <p:txBody>
          <a:bodyPr spcFirstLastPara="1" wrap="square" lIns="0" tIns="0" rIns="0" bIns="0" anchor="t" anchorCtr="0">
            <a:noAutofit/>
          </a:bodyPr>
          <a:lstStyle/>
          <a:p>
            <a:pPr marL="457200" marR="0" lvl="0" indent="-228600" algn="just" rtl="0">
              <a:lnSpc>
                <a:spcPct val="90000"/>
              </a:lnSpc>
              <a:spcBef>
                <a:spcPts val="1000"/>
              </a:spcBef>
              <a:spcAft>
                <a:spcPts val="0"/>
              </a:spcAft>
              <a:buClr>
                <a:srgbClr val="000000"/>
              </a:buClr>
              <a:buSzPts val="1800"/>
              <a:buFont typeface="Arial"/>
              <a:buNone/>
            </a:pPr>
            <a:r>
              <a:rPr lang="en-GB" b="1" dirty="0">
                <a:solidFill>
                  <a:srgbClr val="187498"/>
                </a:solidFill>
              </a:rPr>
              <a:t>Stay alert to misinformation: </a:t>
            </a:r>
            <a:r>
              <a:rPr lang="en-GB" dirty="0"/>
              <a:t>One critical aspect of online safety is being able to </a:t>
            </a:r>
            <a:r>
              <a:rPr lang="en-GB" b="1" dirty="0"/>
              <a:t>identify and scrutinize false or deceptive content</a:t>
            </a:r>
            <a:r>
              <a:rPr lang="en-GB" dirty="0"/>
              <a:t>. It's unnecessary to trust any information online blindly. Be wary of attention-grabbing headlines that may serve as 'clickbait', designed to lure readers and boost ad revenues. Before sharing any content, read the full article and </a:t>
            </a:r>
            <a:r>
              <a:rPr lang="en-GB" b="1" dirty="0"/>
              <a:t>cross-check the information </a:t>
            </a:r>
            <a:r>
              <a:rPr lang="en-GB" dirty="0"/>
              <a:t>with other credible news sources. Be cautious if the story is reported only on one site, as it could be misrepresented or entirely false.</a:t>
            </a:r>
            <a:endParaRPr dirty="0"/>
          </a:p>
          <a:p>
            <a:pPr marL="457200" marR="0" lvl="0" indent="-228600" algn="just" rtl="0">
              <a:lnSpc>
                <a:spcPct val="90000"/>
              </a:lnSpc>
              <a:spcBef>
                <a:spcPts val="1000"/>
              </a:spcBef>
              <a:spcAft>
                <a:spcPts val="0"/>
              </a:spcAft>
              <a:buClr>
                <a:srgbClr val="000000"/>
              </a:buClr>
              <a:buSzPts val="1800"/>
              <a:buFont typeface="Arial"/>
              <a:buNone/>
            </a:pPr>
            <a:endParaRPr dirty="0"/>
          </a:p>
        </p:txBody>
      </p:sp>
      <p:pic>
        <p:nvPicPr>
          <p:cNvPr id="232" name="Google Shape;232;p36"/>
          <p:cNvPicPr preferRelativeResize="0"/>
          <p:nvPr/>
        </p:nvPicPr>
        <p:blipFill rotWithShape="1">
          <a:blip r:embed="rId3">
            <a:alphaModFix/>
          </a:blip>
          <a:srcRect/>
          <a:stretch/>
        </p:blipFill>
        <p:spPr>
          <a:xfrm>
            <a:off x="6770761" y="1801092"/>
            <a:ext cx="5021869" cy="3799840"/>
          </a:xfrm>
          <a:prstGeom prst="rect">
            <a:avLst/>
          </a:prstGeom>
          <a:noFill/>
          <a:ln>
            <a:noFill/>
          </a:ln>
        </p:spPr>
      </p:pic>
      <p:sp>
        <p:nvSpPr>
          <p:cNvPr id="4" name="Google Shape;204;p32"/>
          <p:cNvSpPr txBox="1">
            <a:spLocks/>
          </p:cNvSpPr>
          <p:nvPr/>
        </p:nvSpPr>
        <p:spPr>
          <a:xfrm>
            <a:off x="399370" y="174449"/>
            <a:ext cx="11393260" cy="675444"/>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1800"/>
              <a:buFont typeface="Calibri"/>
              <a:buNone/>
              <a:defRPr sz="28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GB" b="1" dirty="0" smtClean="0"/>
              <a:t>Protect Yourself Online</a:t>
            </a:r>
            <a:endParaRPr lang="en-GB"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9" name="Google Shape;71;p4"/>
          <p:cNvSpPr txBox="1">
            <a:spLocks noGrp="1"/>
          </p:cNvSpPr>
          <p:nvPr>
            <p:ph type="body" idx="1"/>
          </p:nvPr>
        </p:nvSpPr>
        <p:spPr>
          <a:xfrm>
            <a:off x="144427" y="1615440"/>
            <a:ext cx="5341974" cy="4222231"/>
          </a:xfrm>
          <a:prstGeom prst="rect">
            <a:avLst/>
          </a:prstGeom>
          <a:noFill/>
          <a:ln>
            <a:noFill/>
          </a:ln>
        </p:spPr>
        <p:txBody>
          <a:bodyPr spcFirstLastPara="1" wrap="square" lIns="144000" tIns="45700" rIns="91425" bIns="45700" anchor="t" anchorCtr="0">
            <a:noAutofit/>
          </a:bodyPr>
          <a:lstStyle/>
          <a:p>
            <a:pPr marL="228600" lvl="0" indent="0" algn="just" rtl="0">
              <a:lnSpc>
                <a:spcPct val="90000"/>
              </a:lnSpc>
              <a:spcBef>
                <a:spcPts val="1000"/>
              </a:spcBef>
              <a:spcAft>
                <a:spcPts val="0"/>
              </a:spcAft>
              <a:buSzPts val="1600"/>
              <a:buNone/>
            </a:pPr>
            <a:endParaRPr sz="1800" dirty="0">
              <a:latin typeface="Calibri"/>
              <a:ea typeface="Calibri"/>
              <a:cs typeface="Calibri"/>
              <a:sym typeface="Calibri"/>
            </a:endParaRPr>
          </a:p>
          <a:p>
            <a:pPr marL="457200" marR="0" lvl="0" indent="-228600" algn="just" rtl="0">
              <a:lnSpc>
                <a:spcPct val="90000"/>
              </a:lnSpc>
              <a:spcBef>
                <a:spcPts val="1000"/>
              </a:spcBef>
              <a:spcAft>
                <a:spcPts val="0"/>
              </a:spcAft>
              <a:buClr>
                <a:schemeClr val="dk2"/>
              </a:buClr>
              <a:buSzPts val="1600"/>
              <a:buFont typeface="Arial"/>
              <a:buNone/>
            </a:pPr>
            <a:r>
              <a:rPr lang="en-GB" sz="1800" b="1" dirty="0">
                <a:latin typeface="Calibri"/>
                <a:ea typeface="Calibri"/>
                <a:cs typeface="Calibri"/>
                <a:sym typeface="Calibri"/>
              </a:rPr>
              <a:t>What are the Digital Competences?</a:t>
            </a:r>
            <a:endParaRPr sz="1800" dirty="0">
              <a:latin typeface="Calibri"/>
              <a:ea typeface="Calibri"/>
              <a:cs typeface="Calibri"/>
              <a:sym typeface="Calibri"/>
            </a:endParaRPr>
          </a:p>
          <a:p>
            <a:pPr marL="457200" marR="0" lvl="0" indent="-228600" algn="just" rtl="0">
              <a:lnSpc>
                <a:spcPct val="90000"/>
              </a:lnSpc>
              <a:spcBef>
                <a:spcPts val="1000"/>
              </a:spcBef>
              <a:spcAft>
                <a:spcPts val="0"/>
              </a:spcAft>
              <a:buClr>
                <a:schemeClr val="dk2"/>
              </a:buClr>
              <a:buSzPts val="1600"/>
              <a:buFont typeface="Arial"/>
              <a:buNone/>
            </a:pPr>
            <a:r>
              <a:rPr lang="en-GB" sz="1800" i="1" dirty="0">
                <a:latin typeface="Calibri"/>
                <a:ea typeface="Calibri"/>
                <a:cs typeface="Calibri"/>
                <a:sym typeface="Calibri"/>
              </a:rPr>
              <a:t>'Digital competence is a combination of knowledge, skills and attitudes with regards to the use of technology to perform tasks, solve problems, communicate, manage information, collaborate, as well as to create and share content effectively, appropriately, securely, critically, creatively, independently and ethically.’</a:t>
            </a:r>
            <a:endParaRPr sz="1800" dirty="0">
              <a:latin typeface="Calibri"/>
              <a:ea typeface="Calibri"/>
              <a:cs typeface="Calibri"/>
              <a:sym typeface="Calibri"/>
            </a:endParaRPr>
          </a:p>
          <a:p>
            <a:pPr marL="457200" lvl="0" indent="-228600" algn="r" rtl="0">
              <a:lnSpc>
                <a:spcPct val="90000"/>
              </a:lnSpc>
              <a:spcBef>
                <a:spcPts val="1000"/>
              </a:spcBef>
              <a:spcAft>
                <a:spcPts val="0"/>
              </a:spcAft>
              <a:buSzPts val="1600"/>
              <a:buNone/>
            </a:pPr>
            <a:endParaRPr lang="en-GB" sz="1400" i="1" dirty="0" smtClean="0">
              <a:latin typeface="Calibri"/>
              <a:ea typeface="Calibri"/>
              <a:cs typeface="Calibri"/>
              <a:sym typeface="Calibri"/>
            </a:endParaRPr>
          </a:p>
          <a:p>
            <a:pPr marL="457200" lvl="0" indent="-228600" algn="r" rtl="0">
              <a:lnSpc>
                <a:spcPct val="90000"/>
              </a:lnSpc>
              <a:spcBef>
                <a:spcPts val="1000"/>
              </a:spcBef>
              <a:spcAft>
                <a:spcPts val="0"/>
              </a:spcAft>
              <a:buSzPts val="1600"/>
              <a:buNone/>
            </a:pPr>
            <a:r>
              <a:rPr lang="en-GB" sz="1400" i="1" dirty="0" smtClean="0">
                <a:latin typeface="Calibri"/>
                <a:ea typeface="Calibri"/>
                <a:cs typeface="Calibri"/>
                <a:sym typeface="Calibri"/>
              </a:rPr>
              <a:t>Anders </a:t>
            </a:r>
            <a:r>
              <a:rPr lang="en-GB" sz="1400" i="1" dirty="0" err="1">
                <a:latin typeface="Calibri"/>
                <a:ea typeface="Calibri"/>
                <a:cs typeface="Calibri"/>
                <a:sym typeface="Calibri"/>
              </a:rPr>
              <a:t>Skov</a:t>
            </a:r>
            <a:r>
              <a:rPr lang="en-GB" sz="1400" i="1" dirty="0">
                <a:latin typeface="Calibri"/>
                <a:ea typeface="Calibri"/>
                <a:cs typeface="Calibri"/>
                <a:sym typeface="Calibri"/>
              </a:rPr>
              <a:t>, internet sociologist, </a:t>
            </a:r>
            <a:r>
              <a:rPr lang="en-GB" sz="1400" i="1" dirty="0" err="1">
                <a:latin typeface="Calibri"/>
                <a:ea typeface="Calibri"/>
                <a:cs typeface="Calibri"/>
                <a:sym typeface="Calibri"/>
              </a:rPr>
              <a:t>Center</a:t>
            </a:r>
            <a:r>
              <a:rPr lang="en-GB" sz="1400" i="1" dirty="0">
                <a:latin typeface="Calibri"/>
                <a:ea typeface="Calibri"/>
                <a:cs typeface="Calibri"/>
                <a:sym typeface="Calibri"/>
              </a:rPr>
              <a:t> for Digital </a:t>
            </a:r>
            <a:r>
              <a:rPr lang="en-GB" sz="1400" i="1" dirty="0" err="1">
                <a:latin typeface="Calibri"/>
                <a:ea typeface="Calibri"/>
                <a:cs typeface="Calibri"/>
                <a:sym typeface="Calibri"/>
              </a:rPr>
              <a:t>Dannelse</a:t>
            </a:r>
            <a:r>
              <a:rPr lang="en-GB" sz="1400" i="1" dirty="0">
                <a:latin typeface="Calibri"/>
                <a:ea typeface="Calibri"/>
                <a:cs typeface="Calibri"/>
                <a:sym typeface="Calibri"/>
              </a:rPr>
              <a:t>.</a:t>
            </a:r>
            <a:endParaRPr sz="1200" i="1" dirty="0"/>
          </a:p>
        </p:txBody>
      </p:sp>
      <p:pic>
        <p:nvPicPr>
          <p:cNvPr id="10" name="Google Shape;73;p4"/>
          <p:cNvPicPr preferRelativeResize="0"/>
          <p:nvPr/>
        </p:nvPicPr>
        <p:blipFill rotWithShape="1">
          <a:blip r:embed="rId3">
            <a:alphaModFix/>
          </a:blip>
          <a:srcRect/>
          <a:stretch/>
        </p:blipFill>
        <p:spPr>
          <a:xfrm>
            <a:off x="5794743" y="1515769"/>
            <a:ext cx="6252831" cy="4400550"/>
          </a:xfrm>
          <a:prstGeom prst="rect">
            <a:avLst/>
          </a:prstGeom>
          <a:noFill/>
          <a:ln>
            <a:noFill/>
          </a:ln>
        </p:spPr>
      </p:pic>
      <p:sp>
        <p:nvSpPr>
          <p:cNvPr id="11" name="Google Shape;204;p32"/>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lvl="0">
              <a:lnSpc>
                <a:spcPct val="100000"/>
              </a:lnSpc>
              <a:buClr>
                <a:schemeClr val="lt1"/>
              </a:buClr>
            </a:pPr>
            <a:r>
              <a:rPr lang="en-GB" b="1" dirty="0"/>
              <a:t>Digital Competences </a:t>
            </a:r>
          </a:p>
        </p:txBody>
      </p:sp>
      <p:sp>
        <p:nvSpPr>
          <p:cNvPr id="2" name="Rectangle 1"/>
          <p:cNvSpPr/>
          <p:nvPr/>
        </p:nvSpPr>
        <p:spPr>
          <a:xfrm>
            <a:off x="2815414" y="1515769"/>
            <a:ext cx="6833062" cy="3956858"/>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schemeClr val="tx1"/>
                </a:solidFill>
                <a:latin typeface="Calibri" panose="020F0502020204030204" pitchFamily="34" charset="0"/>
                <a:cs typeface="Calibri" panose="020F0502020204030204" pitchFamily="34" charset="0"/>
              </a:rPr>
              <a:t>Why are digital competences important?</a:t>
            </a:r>
            <a:endParaRPr lang="en-GB" sz="2800"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25876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11" name="Google Shape;204;p32"/>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lvl="0">
              <a:lnSpc>
                <a:spcPct val="100000"/>
              </a:lnSpc>
              <a:buClr>
                <a:schemeClr val="lt1"/>
              </a:buClr>
            </a:pPr>
            <a:r>
              <a:rPr lang="en-GB" b="1" dirty="0"/>
              <a:t>The Digital Competence Framework (</a:t>
            </a:r>
            <a:r>
              <a:rPr lang="en-GB" b="1" dirty="0" err="1"/>
              <a:t>DigComp</a:t>
            </a:r>
            <a:r>
              <a:rPr lang="en-GB" b="1" dirty="0"/>
              <a:t> 2.0) </a:t>
            </a:r>
          </a:p>
        </p:txBody>
      </p:sp>
      <p:sp>
        <p:nvSpPr>
          <p:cNvPr id="6" name="Google Shape;79;p5"/>
          <p:cNvSpPr txBox="1">
            <a:spLocks noGrp="1"/>
          </p:cNvSpPr>
          <p:nvPr>
            <p:ph type="body" idx="1"/>
          </p:nvPr>
        </p:nvSpPr>
        <p:spPr>
          <a:xfrm>
            <a:off x="185407" y="1669313"/>
            <a:ext cx="11053207" cy="4189624"/>
          </a:xfrm>
          <a:prstGeom prst="rect">
            <a:avLst/>
          </a:prstGeom>
          <a:noFill/>
          <a:ln>
            <a:noFill/>
          </a:ln>
        </p:spPr>
        <p:txBody>
          <a:bodyPr spcFirstLastPara="1" wrap="square" lIns="144000" tIns="45700" rIns="91425" bIns="45700" anchor="t" anchorCtr="0">
            <a:noAutofit/>
          </a:bodyPr>
          <a:lstStyle/>
          <a:p>
            <a:pPr marL="457200" marR="0" lvl="0" indent="-228600" algn="just" rtl="0">
              <a:lnSpc>
                <a:spcPct val="90000"/>
              </a:lnSpc>
              <a:spcBef>
                <a:spcPts val="1000"/>
              </a:spcBef>
              <a:spcAft>
                <a:spcPts val="0"/>
              </a:spcAft>
              <a:buClr>
                <a:schemeClr val="dk2"/>
              </a:buClr>
              <a:buSzPts val="1600"/>
              <a:buFont typeface="Arial"/>
              <a:buNone/>
            </a:pPr>
            <a:r>
              <a:rPr lang="en-GB" sz="2200" dirty="0">
                <a:latin typeface="Calibri"/>
                <a:ea typeface="Calibri"/>
                <a:cs typeface="Calibri"/>
                <a:sym typeface="Calibri"/>
              </a:rPr>
              <a:t>Digital Competence (</a:t>
            </a:r>
            <a:r>
              <a:rPr lang="en-GB" sz="2200" u="sng" dirty="0" err="1">
                <a:solidFill>
                  <a:schemeClr val="hlink"/>
                </a:solidFill>
                <a:latin typeface="Calibri"/>
                <a:ea typeface="Calibri"/>
                <a:cs typeface="Calibri"/>
                <a:sym typeface="Calibri"/>
                <a:hlinkClick r:id="rId3"/>
              </a:rPr>
              <a:t>DigComp</a:t>
            </a:r>
            <a:r>
              <a:rPr lang="en-GB" sz="2200" u="sng" dirty="0">
                <a:solidFill>
                  <a:schemeClr val="hlink"/>
                </a:solidFill>
                <a:latin typeface="Calibri"/>
                <a:ea typeface="Calibri"/>
                <a:cs typeface="Calibri"/>
                <a:sym typeface="Calibri"/>
                <a:hlinkClick r:id="rId3"/>
              </a:rPr>
              <a:t> 2.0</a:t>
            </a:r>
            <a:r>
              <a:rPr lang="en-GB" sz="2200" dirty="0">
                <a:latin typeface="Calibri"/>
                <a:ea typeface="Calibri"/>
                <a:cs typeface="Calibri"/>
                <a:sym typeface="Calibri"/>
              </a:rPr>
              <a:t>) is a framework that identifies the key components of digital competence in </a:t>
            </a:r>
            <a:r>
              <a:rPr lang="en-GB" sz="2200" b="1" dirty="0">
                <a:latin typeface="Calibri"/>
                <a:ea typeface="Calibri"/>
                <a:cs typeface="Calibri"/>
                <a:sym typeface="Calibri"/>
              </a:rPr>
              <a:t>5 areas</a:t>
            </a:r>
            <a:r>
              <a:rPr lang="en-GB" sz="2200" dirty="0">
                <a:latin typeface="Calibri"/>
                <a:ea typeface="Calibri"/>
                <a:cs typeface="Calibri"/>
                <a:sym typeface="Calibri"/>
              </a:rPr>
              <a:t>:</a:t>
            </a:r>
            <a:endParaRPr sz="2200" dirty="0">
              <a:latin typeface="Calibri"/>
              <a:ea typeface="Calibri"/>
              <a:cs typeface="Calibri"/>
              <a:sym typeface="Calibri"/>
            </a:endParaRPr>
          </a:p>
          <a:p>
            <a:pPr marL="571500" lvl="0" indent="-342900" algn="just" rtl="0">
              <a:lnSpc>
                <a:spcPct val="90000"/>
              </a:lnSpc>
              <a:spcBef>
                <a:spcPts val="1000"/>
              </a:spcBef>
              <a:spcAft>
                <a:spcPts val="0"/>
              </a:spcAft>
              <a:buSzPts val="1600"/>
              <a:buFont typeface="Arial"/>
              <a:buAutoNum type="arabicPeriod"/>
            </a:pPr>
            <a:r>
              <a:rPr lang="en-GB" sz="2200" b="1" dirty="0">
                <a:latin typeface="Calibri"/>
                <a:ea typeface="Calibri"/>
                <a:cs typeface="Calibri"/>
                <a:sym typeface="Calibri"/>
              </a:rPr>
              <a:t>Information and data literacy: </a:t>
            </a:r>
            <a:r>
              <a:rPr lang="en-GB" sz="2200" dirty="0">
                <a:latin typeface="Calibri"/>
                <a:ea typeface="Calibri"/>
                <a:cs typeface="Calibri"/>
                <a:sym typeface="Calibri"/>
              </a:rPr>
              <a:t>To articulate information needs, to locate and retrieve digital data, information and content. </a:t>
            </a:r>
            <a:endParaRPr sz="2200" dirty="0">
              <a:latin typeface="Calibri"/>
              <a:ea typeface="Calibri"/>
              <a:cs typeface="Calibri"/>
              <a:sym typeface="Calibri"/>
            </a:endParaRPr>
          </a:p>
          <a:p>
            <a:pPr marL="571500" lvl="0" indent="-342900" algn="just" rtl="0">
              <a:lnSpc>
                <a:spcPct val="90000"/>
              </a:lnSpc>
              <a:spcBef>
                <a:spcPts val="1000"/>
              </a:spcBef>
              <a:spcAft>
                <a:spcPts val="0"/>
              </a:spcAft>
              <a:buSzPts val="1600"/>
              <a:buFont typeface="Arial"/>
              <a:buAutoNum type="arabicPeriod"/>
            </a:pPr>
            <a:r>
              <a:rPr lang="en-GB" sz="2200" b="1" dirty="0">
                <a:latin typeface="Calibri"/>
                <a:ea typeface="Calibri"/>
                <a:cs typeface="Calibri"/>
                <a:sym typeface="Calibri"/>
              </a:rPr>
              <a:t>Communication and collaboration</a:t>
            </a:r>
            <a:r>
              <a:rPr lang="en-GB" sz="2200" dirty="0">
                <a:latin typeface="Calibri"/>
                <a:ea typeface="Calibri"/>
                <a:cs typeface="Calibri"/>
                <a:sym typeface="Calibri"/>
              </a:rPr>
              <a:t>: To interact, communicate and collaborate through digital technologies while being aware of cultural and generational diversity. </a:t>
            </a:r>
            <a:endParaRPr sz="2200" dirty="0">
              <a:latin typeface="Calibri"/>
              <a:ea typeface="Calibri"/>
              <a:cs typeface="Calibri"/>
              <a:sym typeface="Calibri"/>
            </a:endParaRPr>
          </a:p>
          <a:p>
            <a:pPr marL="571500" lvl="0" indent="-342900" algn="just" rtl="0">
              <a:lnSpc>
                <a:spcPct val="90000"/>
              </a:lnSpc>
              <a:spcBef>
                <a:spcPts val="1000"/>
              </a:spcBef>
              <a:spcAft>
                <a:spcPts val="0"/>
              </a:spcAft>
              <a:buSzPts val="1600"/>
              <a:buFont typeface="Arial"/>
              <a:buAutoNum type="arabicPeriod"/>
            </a:pPr>
            <a:r>
              <a:rPr lang="en-GB" sz="2200" b="1" dirty="0">
                <a:latin typeface="Calibri"/>
                <a:ea typeface="Calibri"/>
                <a:cs typeface="Calibri"/>
                <a:sym typeface="Calibri"/>
              </a:rPr>
              <a:t>Digital content creation</a:t>
            </a:r>
            <a:r>
              <a:rPr lang="en-GB" sz="2200" dirty="0">
                <a:latin typeface="Calibri"/>
                <a:ea typeface="Calibri"/>
                <a:cs typeface="Calibri"/>
                <a:sym typeface="Calibri"/>
              </a:rPr>
              <a:t>: To create and edit digital content. </a:t>
            </a:r>
            <a:endParaRPr sz="2200" dirty="0">
              <a:latin typeface="Calibri"/>
              <a:ea typeface="Calibri"/>
              <a:cs typeface="Calibri"/>
              <a:sym typeface="Calibri"/>
            </a:endParaRPr>
          </a:p>
          <a:p>
            <a:pPr marL="571500" lvl="0" indent="-342900" algn="just" rtl="0">
              <a:lnSpc>
                <a:spcPct val="90000"/>
              </a:lnSpc>
              <a:spcBef>
                <a:spcPts val="1000"/>
              </a:spcBef>
              <a:spcAft>
                <a:spcPts val="0"/>
              </a:spcAft>
              <a:buSzPts val="1600"/>
              <a:buFont typeface="Arial"/>
              <a:buAutoNum type="arabicPeriod"/>
            </a:pPr>
            <a:r>
              <a:rPr lang="en-GB" sz="2200" b="1" dirty="0">
                <a:latin typeface="Calibri"/>
                <a:ea typeface="Calibri"/>
                <a:cs typeface="Calibri"/>
                <a:sym typeface="Calibri"/>
              </a:rPr>
              <a:t>Safety</a:t>
            </a:r>
            <a:r>
              <a:rPr lang="en-GB" sz="2200" dirty="0">
                <a:latin typeface="Calibri"/>
                <a:ea typeface="Calibri"/>
                <a:cs typeface="Calibri"/>
                <a:sym typeface="Calibri"/>
              </a:rPr>
              <a:t>: To protect devices, content, personal data and privacy in digital environments. </a:t>
            </a:r>
            <a:endParaRPr sz="2200" dirty="0">
              <a:latin typeface="Calibri"/>
              <a:ea typeface="Calibri"/>
              <a:cs typeface="Calibri"/>
              <a:sym typeface="Calibri"/>
            </a:endParaRPr>
          </a:p>
          <a:p>
            <a:pPr marL="571500" lvl="0" indent="-342900" algn="just" rtl="0">
              <a:lnSpc>
                <a:spcPct val="90000"/>
              </a:lnSpc>
              <a:spcBef>
                <a:spcPts val="1000"/>
              </a:spcBef>
              <a:spcAft>
                <a:spcPts val="0"/>
              </a:spcAft>
              <a:buSzPts val="1600"/>
              <a:buFont typeface="Arial"/>
              <a:buAutoNum type="arabicPeriod"/>
            </a:pPr>
            <a:r>
              <a:rPr lang="en-GB" sz="2200" b="1" dirty="0">
                <a:latin typeface="Calibri"/>
                <a:ea typeface="Calibri"/>
                <a:cs typeface="Calibri"/>
                <a:sym typeface="Calibri"/>
              </a:rPr>
              <a:t>Problem solving</a:t>
            </a:r>
            <a:r>
              <a:rPr lang="en-GB" sz="2200" dirty="0">
                <a:latin typeface="Calibri"/>
                <a:ea typeface="Calibri"/>
                <a:cs typeface="Calibri"/>
                <a:sym typeface="Calibri"/>
              </a:rPr>
              <a:t>: To identify needs and problems, and to resolve conceptual problems and problem situations in digital environments. </a:t>
            </a:r>
            <a:endParaRPr sz="2200" dirty="0">
              <a:latin typeface="Calibri"/>
              <a:ea typeface="Calibri"/>
              <a:cs typeface="Calibri"/>
              <a:sym typeface="Calibri"/>
            </a:endParaRPr>
          </a:p>
          <a:p>
            <a:pPr marL="514350" lvl="0" indent="-184150" algn="just" rtl="0">
              <a:lnSpc>
                <a:spcPct val="90000"/>
              </a:lnSpc>
              <a:spcBef>
                <a:spcPts val="1000"/>
              </a:spcBef>
              <a:spcAft>
                <a:spcPts val="0"/>
              </a:spcAft>
              <a:buSzPts val="1600"/>
              <a:buFont typeface="Noto Sans Symbols"/>
              <a:buNone/>
            </a:pPr>
            <a:endParaRPr dirty="0">
              <a:latin typeface="Arial"/>
              <a:ea typeface="Arial"/>
              <a:cs typeface="Arial"/>
              <a:sym typeface="Arial"/>
            </a:endParaRPr>
          </a:p>
          <a:p>
            <a:pPr marL="228600" lvl="0" indent="0" algn="just" rtl="0">
              <a:lnSpc>
                <a:spcPct val="90000"/>
              </a:lnSpc>
              <a:spcBef>
                <a:spcPts val="1000"/>
              </a:spcBef>
              <a:spcAft>
                <a:spcPts val="0"/>
              </a:spcAft>
              <a:buSzPts val="1600"/>
              <a:buNone/>
            </a:pPr>
            <a:endParaRPr dirty="0">
              <a:latin typeface="Arial"/>
              <a:ea typeface="Arial"/>
              <a:cs typeface="Arial"/>
              <a:sym typeface="Arial"/>
            </a:endParaRPr>
          </a:p>
          <a:p>
            <a:pPr marL="457200" marR="0" lvl="0" indent="-228600" algn="just" rtl="0">
              <a:lnSpc>
                <a:spcPct val="90000"/>
              </a:lnSpc>
              <a:spcBef>
                <a:spcPts val="1000"/>
              </a:spcBef>
              <a:spcAft>
                <a:spcPts val="0"/>
              </a:spcAft>
              <a:buClr>
                <a:schemeClr val="dk2"/>
              </a:buClr>
              <a:buSzPts val="1600"/>
              <a:buFont typeface="Arial"/>
              <a:buNone/>
            </a:pPr>
            <a:r>
              <a:rPr lang="en-GB" dirty="0">
                <a:latin typeface="Arial"/>
                <a:ea typeface="Arial"/>
                <a:cs typeface="Arial"/>
                <a:sym typeface="Arial"/>
              </a:rPr>
              <a:t> </a:t>
            </a:r>
            <a:endParaRPr dirty="0">
              <a:latin typeface="Arial"/>
              <a:ea typeface="Arial"/>
              <a:cs typeface="Arial"/>
              <a:sym typeface="Arial"/>
            </a:endParaRPr>
          </a:p>
          <a:p>
            <a:pPr marL="265113" lvl="0" indent="-153353" algn="just" rtl="0">
              <a:lnSpc>
                <a:spcPct val="100000"/>
              </a:lnSpc>
              <a:spcBef>
                <a:spcPts val="1000"/>
              </a:spcBef>
              <a:spcAft>
                <a:spcPts val="0"/>
              </a:spcAft>
              <a:buClr>
                <a:schemeClr val="accent1"/>
              </a:buClr>
              <a:buSzPts val="1760"/>
              <a:buFont typeface="Noto Sans Symbols"/>
              <a:buNone/>
            </a:pPr>
            <a:endParaRPr sz="2000" dirty="0">
              <a:latin typeface="Arial"/>
              <a:ea typeface="Arial"/>
              <a:cs typeface="Arial"/>
              <a:sym typeface="Arial"/>
            </a:endParaRPr>
          </a:p>
        </p:txBody>
      </p:sp>
    </p:spTree>
    <p:extLst>
      <p:ext uri="{BB962C8B-B14F-4D97-AF65-F5344CB8AC3E}">
        <p14:creationId xmlns:p14="http://schemas.microsoft.com/office/powerpoint/2010/main" val="819319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fade">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fade">
                                      <p:cBhvr>
                                        <p:cTn id="37" dur="500"/>
                                        <p:tgtEl>
                                          <p:spTgt spid="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
                                            <p:txEl>
                                              <p:pRg st="7" end="7"/>
                                            </p:txEl>
                                          </p:spTgt>
                                        </p:tgtEl>
                                        <p:attrNameLst>
                                          <p:attrName>style.visibility</p:attrName>
                                        </p:attrNameLst>
                                      </p:cBhvr>
                                      <p:to>
                                        <p:strVal val="visible"/>
                                      </p:to>
                                    </p:set>
                                    <p:animEffect transition="in" filter="fade">
                                      <p:cBhvr>
                                        <p:cTn id="42" dur="500"/>
                                        <p:tgtEl>
                                          <p:spTgt spid="6">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6">
                                            <p:txEl>
                                              <p:pRg st="8" end="8"/>
                                            </p:txEl>
                                          </p:spTgt>
                                        </p:tgtEl>
                                        <p:attrNameLst>
                                          <p:attrName>style.visibility</p:attrName>
                                        </p:attrNameLst>
                                      </p:cBhvr>
                                      <p:to>
                                        <p:strVal val="visible"/>
                                      </p:to>
                                    </p:set>
                                    <p:animEffect transition="in" filter="fade">
                                      <p:cBhvr>
                                        <p:cTn id="47" dur="500"/>
                                        <p:tgtEl>
                                          <p:spTgt spid="6">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6">
                                            <p:txEl>
                                              <p:pRg st="9" end="9"/>
                                            </p:txEl>
                                          </p:spTgt>
                                        </p:tgtEl>
                                        <p:attrNameLst>
                                          <p:attrName>style.visibility</p:attrName>
                                        </p:attrNameLst>
                                      </p:cBhvr>
                                      <p:to>
                                        <p:strVal val="visible"/>
                                      </p:to>
                                    </p:set>
                                    <p:animEffect transition="in" filter="fade">
                                      <p:cBhvr>
                                        <p:cTn id="52" dur="500"/>
                                        <p:tgtEl>
                                          <p:spTgt spid="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6" name="Google Shape;86;p6"/>
          <p:cNvSpPr txBox="1"/>
          <p:nvPr/>
        </p:nvSpPr>
        <p:spPr>
          <a:xfrm>
            <a:off x="4488696" y="1548002"/>
            <a:ext cx="4017996" cy="4493497"/>
          </a:xfrm>
          <a:prstGeom prst="rect">
            <a:avLst/>
          </a:prstGeom>
          <a:noFill/>
          <a:ln>
            <a:noFill/>
          </a:ln>
        </p:spPr>
        <p:txBody>
          <a:bodyPr spcFirstLastPara="1" wrap="square" lIns="91425" tIns="45700" rIns="91425" bIns="45700" anchor="t" anchorCtr="0">
            <a:spAutoFit/>
          </a:bodyPr>
          <a:lstStyle/>
          <a:p>
            <a:pPr marL="457200" marR="0" lvl="0" indent="-228600" algn="l" rtl="0">
              <a:lnSpc>
                <a:spcPct val="90000"/>
              </a:lnSpc>
              <a:spcBef>
                <a:spcPts val="0"/>
              </a:spcBef>
              <a:spcAft>
                <a:spcPts val="0"/>
              </a:spcAft>
              <a:buClr>
                <a:srgbClr val="000000"/>
              </a:buClr>
              <a:buSzPts val="2000"/>
              <a:buFont typeface="Arial"/>
              <a:buNone/>
            </a:pPr>
            <a:r>
              <a:rPr lang="en-GB" sz="2000" b="1" i="0" u="none" strike="noStrike" cap="none" dirty="0">
                <a:solidFill>
                  <a:srgbClr val="187498"/>
                </a:solidFill>
                <a:latin typeface="Calibri"/>
                <a:ea typeface="Calibri"/>
                <a:cs typeface="Calibri"/>
                <a:sym typeface="Calibri"/>
              </a:rPr>
              <a:t>Competence area </a:t>
            </a:r>
            <a:r>
              <a:rPr lang="en-GB" sz="2000" b="1" i="0" u="none" strike="noStrike" cap="none" dirty="0" smtClean="0">
                <a:solidFill>
                  <a:srgbClr val="187498"/>
                </a:solidFill>
                <a:latin typeface="Calibri"/>
                <a:ea typeface="Calibri"/>
                <a:cs typeface="Calibri"/>
                <a:sym typeface="Calibri"/>
              </a:rPr>
              <a:t>2:</a:t>
            </a:r>
            <a:endParaRPr lang="en-GB" dirty="0">
              <a:solidFill>
                <a:srgbClr val="187498"/>
              </a:solidFill>
              <a:ea typeface="Calibri"/>
            </a:endParaRPr>
          </a:p>
          <a:p>
            <a:pPr marL="457200" marR="0" lvl="0" indent="-228600" algn="l" rtl="0">
              <a:lnSpc>
                <a:spcPct val="90000"/>
              </a:lnSpc>
              <a:spcBef>
                <a:spcPts val="0"/>
              </a:spcBef>
              <a:spcAft>
                <a:spcPts val="0"/>
              </a:spcAft>
              <a:buClr>
                <a:srgbClr val="000000"/>
              </a:buClr>
              <a:buSzPts val="2000"/>
              <a:buFont typeface="Arial"/>
              <a:buNone/>
            </a:pPr>
            <a:r>
              <a:rPr lang="en-GB" sz="2000" b="1" i="0" u="none" strike="noStrike" cap="none" dirty="0" smtClean="0">
                <a:solidFill>
                  <a:schemeClr val="dk2"/>
                </a:solidFill>
                <a:latin typeface="Calibri"/>
                <a:ea typeface="Calibri"/>
                <a:cs typeface="Calibri"/>
                <a:sym typeface="Calibri"/>
              </a:rPr>
              <a:t>Communication </a:t>
            </a:r>
            <a:r>
              <a:rPr lang="en-GB" sz="2000" b="1" i="0" u="none" strike="noStrike" cap="none" dirty="0">
                <a:solidFill>
                  <a:schemeClr val="dk2"/>
                </a:solidFill>
                <a:latin typeface="Calibri"/>
                <a:ea typeface="Calibri"/>
                <a:cs typeface="Calibri"/>
                <a:sym typeface="Calibri"/>
              </a:rPr>
              <a:t>and collaboration</a:t>
            </a:r>
            <a:endParaRPr sz="2000" b="0" i="0" u="none" strike="noStrike" cap="none" dirty="0">
              <a:solidFill>
                <a:schemeClr val="dk2"/>
              </a:solidFill>
              <a:latin typeface="Calibri"/>
              <a:ea typeface="Calibri"/>
              <a:cs typeface="Calibri"/>
              <a:sym typeface="Calibri"/>
            </a:endParaRPr>
          </a:p>
          <a:p>
            <a:pPr marL="571500" marR="0" lvl="0" indent="-342900" algn="l" rtl="0">
              <a:spcBef>
                <a:spcPts val="1000"/>
              </a:spcBef>
              <a:spcAft>
                <a:spcPts val="0"/>
              </a:spcAft>
              <a:buClr>
                <a:srgbClr val="000000"/>
              </a:buClr>
              <a:buSzPts val="2000"/>
              <a:buFont typeface="Wingdings" panose="05000000000000000000" pitchFamily="2" charset="2"/>
              <a:buChar char="§"/>
            </a:pPr>
            <a:r>
              <a:rPr lang="en-GB" sz="2000" b="0" i="0" u="none" strike="noStrike" cap="none" dirty="0">
                <a:solidFill>
                  <a:schemeClr val="tx1"/>
                </a:solidFill>
                <a:latin typeface="Calibri"/>
                <a:ea typeface="Calibri"/>
                <a:cs typeface="Calibri"/>
                <a:sym typeface="Calibri"/>
              </a:rPr>
              <a:t>Interacting through digital technologies</a:t>
            </a:r>
            <a:endParaRPr sz="2000" b="0" i="0" u="none" strike="noStrike" cap="none" dirty="0">
              <a:solidFill>
                <a:schemeClr val="tx1"/>
              </a:solidFill>
              <a:latin typeface="Calibri"/>
              <a:ea typeface="Calibri"/>
              <a:cs typeface="Calibri"/>
              <a:sym typeface="Calibri"/>
            </a:endParaRPr>
          </a:p>
          <a:p>
            <a:pPr marL="571500" marR="0" lvl="0" indent="-342900" algn="l" rtl="0">
              <a:spcBef>
                <a:spcPts val="1000"/>
              </a:spcBef>
              <a:spcAft>
                <a:spcPts val="0"/>
              </a:spcAft>
              <a:buClr>
                <a:srgbClr val="645B5B"/>
              </a:buClr>
              <a:buSzPts val="1600"/>
              <a:buFont typeface="Wingdings" panose="05000000000000000000" pitchFamily="2" charset="2"/>
              <a:buChar char="§"/>
            </a:pPr>
            <a:r>
              <a:rPr lang="en-GB" sz="2000" b="0" i="0" u="none" strike="noStrike" cap="none" dirty="0">
                <a:solidFill>
                  <a:schemeClr val="tx1"/>
                </a:solidFill>
                <a:latin typeface="Calibri"/>
                <a:ea typeface="Calibri"/>
                <a:cs typeface="Calibri"/>
                <a:sym typeface="Calibri"/>
              </a:rPr>
              <a:t>Sharing through digital technologies</a:t>
            </a:r>
            <a:endParaRPr sz="2000" b="0" i="0" u="none" strike="noStrike" cap="none" dirty="0">
              <a:solidFill>
                <a:schemeClr val="tx1"/>
              </a:solidFill>
              <a:latin typeface="Calibri"/>
              <a:ea typeface="Calibri"/>
              <a:cs typeface="Calibri"/>
              <a:sym typeface="Calibri"/>
            </a:endParaRPr>
          </a:p>
          <a:p>
            <a:pPr marL="571500" marR="0" lvl="0" indent="-342900" algn="l" rtl="0">
              <a:spcBef>
                <a:spcPts val="1000"/>
              </a:spcBef>
              <a:spcAft>
                <a:spcPts val="0"/>
              </a:spcAft>
              <a:buClr>
                <a:srgbClr val="645B5B"/>
              </a:buClr>
              <a:buSzPts val="1600"/>
              <a:buFont typeface="Wingdings" panose="05000000000000000000" pitchFamily="2" charset="2"/>
              <a:buChar char="§"/>
            </a:pPr>
            <a:r>
              <a:rPr lang="en-GB" sz="2000" b="0" i="0" u="none" strike="noStrike" cap="none" dirty="0">
                <a:solidFill>
                  <a:schemeClr val="tx1"/>
                </a:solidFill>
                <a:latin typeface="Calibri"/>
                <a:ea typeface="Calibri"/>
                <a:cs typeface="Calibri"/>
                <a:sym typeface="Calibri"/>
              </a:rPr>
              <a:t>Engaging in citizenship through digital technologies</a:t>
            </a:r>
            <a:endParaRPr sz="2000" b="0" i="0" u="none" strike="noStrike" cap="none" dirty="0">
              <a:solidFill>
                <a:schemeClr val="tx1"/>
              </a:solidFill>
              <a:latin typeface="Calibri"/>
              <a:ea typeface="Calibri"/>
              <a:cs typeface="Calibri"/>
              <a:sym typeface="Calibri"/>
            </a:endParaRPr>
          </a:p>
          <a:p>
            <a:pPr marL="571500" marR="0" lvl="0" indent="-342900" algn="l" rtl="0">
              <a:spcBef>
                <a:spcPts val="1000"/>
              </a:spcBef>
              <a:spcAft>
                <a:spcPts val="0"/>
              </a:spcAft>
              <a:buClr>
                <a:srgbClr val="645B5B"/>
              </a:buClr>
              <a:buSzPts val="1600"/>
              <a:buFont typeface="Wingdings" panose="05000000000000000000" pitchFamily="2" charset="2"/>
              <a:buChar char="§"/>
            </a:pPr>
            <a:r>
              <a:rPr lang="en-GB" sz="2000" b="0" i="0" u="none" strike="noStrike" cap="none" dirty="0">
                <a:solidFill>
                  <a:schemeClr val="tx1"/>
                </a:solidFill>
                <a:latin typeface="Calibri"/>
                <a:ea typeface="Calibri"/>
                <a:cs typeface="Calibri"/>
                <a:sym typeface="Calibri"/>
              </a:rPr>
              <a:t>Collaborating through digital technologies</a:t>
            </a:r>
            <a:endParaRPr sz="2000" b="0" i="0" u="none" strike="noStrike" cap="none" dirty="0">
              <a:solidFill>
                <a:schemeClr val="tx1"/>
              </a:solidFill>
              <a:latin typeface="Calibri"/>
              <a:ea typeface="Calibri"/>
              <a:cs typeface="Calibri"/>
              <a:sym typeface="Calibri"/>
            </a:endParaRPr>
          </a:p>
          <a:p>
            <a:pPr marL="571500" marR="0" lvl="0" indent="-342900" algn="l" rtl="0">
              <a:spcBef>
                <a:spcPts val="1000"/>
              </a:spcBef>
              <a:spcAft>
                <a:spcPts val="0"/>
              </a:spcAft>
              <a:buClr>
                <a:srgbClr val="645B5B"/>
              </a:buClr>
              <a:buSzPts val="1600"/>
              <a:buFont typeface="Wingdings" panose="05000000000000000000" pitchFamily="2" charset="2"/>
              <a:buChar char="§"/>
            </a:pPr>
            <a:r>
              <a:rPr lang="en-GB" sz="2000" b="0" i="0" u="none" strike="noStrike" cap="none" dirty="0">
                <a:solidFill>
                  <a:schemeClr val="tx1"/>
                </a:solidFill>
                <a:latin typeface="Calibri"/>
                <a:ea typeface="Calibri"/>
                <a:cs typeface="Calibri"/>
                <a:sym typeface="Calibri"/>
              </a:rPr>
              <a:t>Netiquette</a:t>
            </a:r>
            <a:endParaRPr sz="2000" b="0" i="0" u="none" strike="noStrike" cap="none" dirty="0">
              <a:solidFill>
                <a:schemeClr val="tx1"/>
              </a:solidFill>
              <a:latin typeface="Calibri"/>
              <a:ea typeface="Calibri"/>
              <a:cs typeface="Calibri"/>
              <a:sym typeface="Calibri"/>
            </a:endParaRPr>
          </a:p>
          <a:p>
            <a:pPr marL="571500" marR="0" lvl="0" indent="-342900" algn="l" rtl="0">
              <a:spcBef>
                <a:spcPts val="1000"/>
              </a:spcBef>
              <a:spcAft>
                <a:spcPts val="0"/>
              </a:spcAft>
              <a:buClr>
                <a:srgbClr val="645B5B"/>
              </a:buClr>
              <a:buSzPts val="1600"/>
              <a:buFont typeface="Wingdings" panose="05000000000000000000" pitchFamily="2" charset="2"/>
              <a:buChar char="§"/>
            </a:pPr>
            <a:r>
              <a:rPr lang="en-GB" sz="2000" b="0" i="0" u="none" strike="noStrike" cap="none" dirty="0">
                <a:solidFill>
                  <a:schemeClr val="tx1"/>
                </a:solidFill>
                <a:latin typeface="Calibri"/>
                <a:ea typeface="Calibri"/>
                <a:cs typeface="Calibri"/>
                <a:sym typeface="Calibri"/>
              </a:rPr>
              <a:t>Managing digital identity</a:t>
            </a:r>
            <a:endParaRPr sz="2000" b="0" i="0" u="none" strike="noStrike" cap="none" dirty="0">
              <a:solidFill>
                <a:schemeClr val="tx1"/>
              </a:solidFill>
              <a:latin typeface="Calibri"/>
              <a:ea typeface="Calibri"/>
              <a:cs typeface="Calibri"/>
              <a:sym typeface="Calibri"/>
            </a:endParaRPr>
          </a:p>
        </p:txBody>
      </p:sp>
      <p:sp>
        <p:nvSpPr>
          <p:cNvPr id="87" name="Google Shape;87;p6"/>
          <p:cNvSpPr txBox="1"/>
          <p:nvPr/>
        </p:nvSpPr>
        <p:spPr>
          <a:xfrm>
            <a:off x="8756073" y="1548002"/>
            <a:ext cx="3306618" cy="3098244"/>
          </a:xfrm>
          <a:prstGeom prst="rect">
            <a:avLst/>
          </a:prstGeom>
          <a:noFill/>
          <a:ln>
            <a:noFill/>
          </a:ln>
        </p:spPr>
        <p:txBody>
          <a:bodyPr spcFirstLastPara="1" wrap="square" lIns="91425" tIns="45700" rIns="91425" bIns="45700" anchor="t" anchorCtr="0">
            <a:spAutoFit/>
          </a:bodyPr>
          <a:lstStyle/>
          <a:p>
            <a:pPr marL="228600" lvl="0" indent="-228600">
              <a:lnSpc>
                <a:spcPct val="90000"/>
              </a:lnSpc>
              <a:buSzPts val="2000"/>
            </a:pPr>
            <a:r>
              <a:rPr lang="en-GB" sz="2000" b="1" dirty="0">
                <a:solidFill>
                  <a:srgbClr val="187498"/>
                </a:solidFill>
                <a:latin typeface="Calibri"/>
                <a:ea typeface="Calibri"/>
                <a:cs typeface="Calibri"/>
                <a:sym typeface="Calibri"/>
              </a:rPr>
              <a:t>Competence area 3</a:t>
            </a:r>
            <a:r>
              <a:rPr lang="en-GB" sz="2000" b="1" dirty="0" smtClean="0">
                <a:solidFill>
                  <a:srgbClr val="187498"/>
                </a:solidFill>
                <a:latin typeface="Calibri"/>
                <a:ea typeface="Calibri"/>
                <a:cs typeface="Calibri"/>
                <a:sym typeface="Calibri"/>
              </a:rPr>
              <a:t>:</a:t>
            </a:r>
            <a:endParaRPr lang="en-GB" sz="2000" dirty="0" smtClean="0">
              <a:solidFill>
                <a:srgbClr val="187498"/>
              </a:solidFill>
              <a:ea typeface="Calibri"/>
            </a:endParaRPr>
          </a:p>
          <a:p>
            <a:pPr marL="228600" lvl="0" indent="-228600">
              <a:lnSpc>
                <a:spcPct val="90000"/>
              </a:lnSpc>
              <a:buSzPts val="2000"/>
            </a:pPr>
            <a:r>
              <a:rPr lang="en-GB" sz="2000" b="1" dirty="0" smtClean="0">
                <a:solidFill>
                  <a:schemeClr val="dk2"/>
                </a:solidFill>
                <a:latin typeface="Calibri"/>
                <a:ea typeface="Calibri"/>
                <a:cs typeface="Calibri"/>
                <a:sym typeface="Calibri"/>
              </a:rPr>
              <a:t>Digital content creation</a:t>
            </a:r>
            <a:endParaRPr lang="en-GB" sz="2000" dirty="0">
              <a:solidFill>
                <a:schemeClr val="dk2"/>
              </a:solidFill>
              <a:latin typeface="Calibri"/>
              <a:ea typeface="Calibri"/>
              <a:cs typeface="Calibri"/>
              <a:sym typeface="Calibri"/>
            </a:endParaRPr>
          </a:p>
          <a:p>
            <a:pPr marL="571500" marR="0" lvl="0" indent="-342900" algn="l" rtl="0">
              <a:lnSpc>
                <a:spcPct val="90000"/>
              </a:lnSpc>
              <a:spcBef>
                <a:spcPts val="1000"/>
              </a:spcBef>
              <a:spcAft>
                <a:spcPts val="0"/>
              </a:spcAft>
              <a:buClr>
                <a:srgbClr val="645B5B"/>
              </a:buClr>
              <a:buSzPts val="1600"/>
              <a:buFont typeface="Wingdings" panose="05000000000000000000" pitchFamily="2" charset="2"/>
              <a:buChar char="§"/>
            </a:pPr>
            <a:r>
              <a:rPr lang="en-GB" sz="2000" b="0" i="0" u="none" strike="noStrike" cap="none" dirty="0" smtClean="0">
                <a:solidFill>
                  <a:schemeClr val="tx1"/>
                </a:solidFill>
                <a:latin typeface="Calibri"/>
                <a:ea typeface="Calibri"/>
                <a:cs typeface="Calibri"/>
                <a:sym typeface="Calibri"/>
              </a:rPr>
              <a:t>Developing </a:t>
            </a:r>
            <a:r>
              <a:rPr lang="en-GB" sz="2000" b="0" i="0" u="none" strike="noStrike" cap="none" dirty="0">
                <a:solidFill>
                  <a:schemeClr val="tx1"/>
                </a:solidFill>
                <a:latin typeface="Calibri"/>
                <a:ea typeface="Calibri"/>
                <a:cs typeface="Calibri"/>
                <a:sym typeface="Calibri"/>
              </a:rPr>
              <a:t>digital content</a:t>
            </a:r>
            <a:endParaRPr sz="2000" b="0" i="0" u="none" strike="noStrike" cap="none" dirty="0">
              <a:solidFill>
                <a:schemeClr val="tx1"/>
              </a:solidFill>
              <a:latin typeface="Calibri"/>
              <a:ea typeface="Calibri"/>
              <a:cs typeface="Calibri"/>
              <a:sym typeface="Calibri"/>
            </a:endParaRPr>
          </a:p>
          <a:p>
            <a:pPr marL="571500" marR="0" lvl="0" indent="-342900" algn="l" rtl="0">
              <a:lnSpc>
                <a:spcPct val="90000"/>
              </a:lnSpc>
              <a:spcBef>
                <a:spcPts val="1000"/>
              </a:spcBef>
              <a:spcAft>
                <a:spcPts val="0"/>
              </a:spcAft>
              <a:buClr>
                <a:srgbClr val="645B5B"/>
              </a:buClr>
              <a:buSzPts val="1600"/>
              <a:buFont typeface="Wingdings" panose="05000000000000000000" pitchFamily="2" charset="2"/>
              <a:buChar char="§"/>
            </a:pPr>
            <a:r>
              <a:rPr lang="en-GB" sz="2000" b="0" i="0" u="none" strike="noStrike" cap="none" dirty="0">
                <a:solidFill>
                  <a:schemeClr val="tx1"/>
                </a:solidFill>
                <a:latin typeface="Calibri"/>
                <a:ea typeface="Calibri"/>
                <a:cs typeface="Calibri"/>
                <a:sym typeface="Calibri"/>
              </a:rPr>
              <a:t> Integrating and re-elaborating digital content</a:t>
            </a:r>
            <a:endParaRPr sz="2000" b="0" i="0" u="none" strike="noStrike" cap="none" dirty="0">
              <a:solidFill>
                <a:schemeClr val="tx1"/>
              </a:solidFill>
              <a:latin typeface="Calibri"/>
              <a:ea typeface="Calibri"/>
              <a:cs typeface="Calibri"/>
              <a:sym typeface="Calibri"/>
            </a:endParaRPr>
          </a:p>
          <a:p>
            <a:pPr marL="571500" marR="0" lvl="0" indent="-342900" algn="l" rtl="0">
              <a:lnSpc>
                <a:spcPct val="90000"/>
              </a:lnSpc>
              <a:spcBef>
                <a:spcPts val="1000"/>
              </a:spcBef>
              <a:spcAft>
                <a:spcPts val="0"/>
              </a:spcAft>
              <a:buClr>
                <a:srgbClr val="645B5B"/>
              </a:buClr>
              <a:buSzPts val="1600"/>
              <a:buFont typeface="Wingdings" panose="05000000000000000000" pitchFamily="2" charset="2"/>
              <a:buChar char="§"/>
            </a:pPr>
            <a:r>
              <a:rPr lang="en-GB" sz="2000" b="0" i="0" u="none" strike="noStrike" cap="none" dirty="0">
                <a:solidFill>
                  <a:schemeClr val="tx1"/>
                </a:solidFill>
                <a:latin typeface="Calibri"/>
                <a:ea typeface="Calibri"/>
                <a:cs typeface="Calibri"/>
                <a:sym typeface="Calibri"/>
              </a:rPr>
              <a:t> Copyright and licences</a:t>
            </a:r>
            <a:endParaRPr sz="2000" b="0" i="0" u="none" strike="noStrike" cap="none" dirty="0">
              <a:solidFill>
                <a:schemeClr val="tx1"/>
              </a:solidFill>
              <a:latin typeface="Calibri"/>
              <a:ea typeface="Calibri"/>
              <a:cs typeface="Calibri"/>
              <a:sym typeface="Calibri"/>
            </a:endParaRPr>
          </a:p>
          <a:p>
            <a:pPr marL="571500" marR="0" lvl="0" indent="-342900" algn="l" rtl="0">
              <a:lnSpc>
                <a:spcPct val="90000"/>
              </a:lnSpc>
              <a:spcBef>
                <a:spcPts val="1000"/>
              </a:spcBef>
              <a:spcAft>
                <a:spcPts val="0"/>
              </a:spcAft>
              <a:buClr>
                <a:srgbClr val="645B5B"/>
              </a:buClr>
              <a:buSzPts val="1600"/>
              <a:buFont typeface="Wingdings" panose="05000000000000000000" pitchFamily="2" charset="2"/>
              <a:buChar char="§"/>
            </a:pPr>
            <a:r>
              <a:rPr lang="en-GB" sz="2000" b="0" i="0" u="none" strike="noStrike" cap="none" dirty="0">
                <a:solidFill>
                  <a:schemeClr val="tx1"/>
                </a:solidFill>
                <a:latin typeface="Calibri"/>
                <a:ea typeface="Calibri"/>
                <a:cs typeface="Calibri"/>
                <a:sym typeface="Calibri"/>
              </a:rPr>
              <a:t>Programming</a:t>
            </a:r>
            <a:endParaRPr sz="2000" b="0" i="0" u="none" strike="noStrike" cap="none" dirty="0">
              <a:solidFill>
                <a:schemeClr val="tx1"/>
              </a:solidFill>
              <a:latin typeface="Calibri"/>
              <a:ea typeface="Calibri"/>
              <a:cs typeface="Calibri"/>
              <a:sym typeface="Calibri"/>
            </a:endParaRPr>
          </a:p>
        </p:txBody>
      </p:sp>
      <p:sp>
        <p:nvSpPr>
          <p:cNvPr id="5" name="Google Shape;204;p32"/>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lvl="0">
              <a:lnSpc>
                <a:spcPct val="100000"/>
              </a:lnSpc>
              <a:buClr>
                <a:schemeClr val="lt1"/>
              </a:buClr>
            </a:pPr>
            <a:r>
              <a:rPr lang="en-GB" b="1" dirty="0"/>
              <a:t>The Digital Competence Framework (</a:t>
            </a:r>
            <a:r>
              <a:rPr lang="en-GB" b="1" dirty="0" err="1"/>
              <a:t>DigComp</a:t>
            </a:r>
            <a:r>
              <a:rPr lang="en-GB" b="1" dirty="0"/>
              <a:t> 2.0) </a:t>
            </a:r>
          </a:p>
        </p:txBody>
      </p:sp>
      <p:sp>
        <p:nvSpPr>
          <p:cNvPr id="6" name="Google Shape;86;p6"/>
          <p:cNvSpPr txBox="1"/>
          <p:nvPr/>
        </p:nvSpPr>
        <p:spPr>
          <a:xfrm>
            <a:off x="399370" y="1548002"/>
            <a:ext cx="3800941" cy="3062336"/>
          </a:xfrm>
          <a:prstGeom prst="rect">
            <a:avLst/>
          </a:prstGeom>
          <a:noFill/>
          <a:ln>
            <a:noFill/>
          </a:ln>
        </p:spPr>
        <p:txBody>
          <a:bodyPr spcFirstLastPara="1" wrap="square" lIns="91425" tIns="45700" rIns="91425" bIns="45700" anchor="t" anchorCtr="0">
            <a:spAutoFit/>
          </a:bodyPr>
          <a:lstStyle/>
          <a:p>
            <a:pPr marL="457200" marR="0" lvl="0" indent="-228600" algn="l" rtl="0">
              <a:lnSpc>
                <a:spcPct val="90000"/>
              </a:lnSpc>
              <a:spcBef>
                <a:spcPts val="0"/>
              </a:spcBef>
              <a:spcAft>
                <a:spcPts val="0"/>
              </a:spcAft>
              <a:buClr>
                <a:srgbClr val="000000"/>
              </a:buClr>
              <a:buSzPts val="2000"/>
              <a:buFont typeface="Arial"/>
              <a:buNone/>
            </a:pPr>
            <a:r>
              <a:rPr lang="en-GB" sz="2000" b="1" i="0" u="none" strike="noStrike" cap="none" dirty="0" smtClean="0">
                <a:solidFill>
                  <a:srgbClr val="187498"/>
                </a:solidFill>
                <a:latin typeface="Calibri"/>
                <a:ea typeface="Calibri"/>
                <a:cs typeface="Calibri"/>
                <a:sym typeface="Calibri"/>
              </a:rPr>
              <a:t>Competence area 1:</a:t>
            </a:r>
            <a:endParaRPr lang="en-GB" dirty="0" smtClean="0">
              <a:solidFill>
                <a:srgbClr val="187498"/>
              </a:solidFill>
              <a:ea typeface="Calibri"/>
            </a:endParaRPr>
          </a:p>
          <a:p>
            <a:pPr marL="457200" marR="0" lvl="0" indent="-228600" algn="l" rtl="0">
              <a:lnSpc>
                <a:spcPct val="90000"/>
              </a:lnSpc>
              <a:spcBef>
                <a:spcPts val="0"/>
              </a:spcBef>
              <a:spcAft>
                <a:spcPts val="0"/>
              </a:spcAft>
              <a:buClr>
                <a:srgbClr val="000000"/>
              </a:buClr>
              <a:buSzPts val="2000"/>
              <a:buFont typeface="Arial"/>
              <a:buNone/>
            </a:pPr>
            <a:r>
              <a:rPr lang="en-GB" sz="2000" b="1" i="0" u="none" strike="noStrike" cap="none" dirty="0" smtClean="0">
                <a:solidFill>
                  <a:schemeClr val="dk2"/>
                </a:solidFill>
                <a:latin typeface="Calibri"/>
                <a:ea typeface="Calibri"/>
                <a:cs typeface="Calibri"/>
                <a:sym typeface="Calibri"/>
              </a:rPr>
              <a:t>Information and data literacy</a:t>
            </a:r>
            <a:endParaRPr sz="2000" b="0" i="0" u="none" strike="noStrike" cap="none" dirty="0" smtClean="0">
              <a:solidFill>
                <a:schemeClr val="dk2"/>
              </a:solidFill>
              <a:latin typeface="Calibri"/>
              <a:ea typeface="Calibri"/>
              <a:cs typeface="Calibri"/>
              <a:sym typeface="Calibri"/>
            </a:endParaRPr>
          </a:p>
          <a:p>
            <a:pPr marL="571500" lvl="0" indent="-342900">
              <a:spcBef>
                <a:spcPts val="1000"/>
              </a:spcBef>
              <a:buSzPts val="1600"/>
              <a:buFont typeface="Wingdings" panose="05000000000000000000" pitchFamily="2" charset="2"/>
              <a:buChar char="§"/>
            </a:pPr>
            <a:r>
              <a:rPr lang="en-GB" sz="2000" dirty="0">
                <a:latin typeface="Calibri"/>
                <a:ea typeface="Calibri"/>
                <a:cs typeface="Calibri"/>
                <a:sym typeface="Calibri"/>
              </a:rPr>
              <a:t>Browsing, searching, filtering data, information and digital content</a:t>
            </a:r>
          </a:p>
          <a:p>
            <a:pPr marL="571500" lvl="0" indent="-342900">
              <a:lnSpc>
                <a:spcPct val="90000"/>
              </a:lnSpc>
              <a:spcBef>
                <a:spcPts val="1000"/>
              </a:spcBef>
              <a:buSzPts val="1600"/>
              <a:buFont typeface="Wingdings" panose="05000000000000000000" pitchFamily="2" charset="2"/>
              <a:buChar char="§"/>
            </a:pPr>
            <a:r>
              <a:rPr lang="en-GB" sz="2000" dirty="0">
                <a:latin typeface="Calibri"/>
                <a:ea typeface="Calibri"/>
                <a:cs typeface="Calibri"/>
                <a:sym typeface="Calibri"/>
              </a:rPr>
              <a:t>Evaluating data, information and digital content</a:t>
            </a:r>
          </a:p>
          <a:p>
            <a:pPr marL="571500" lvl="0" indent="-342900">
              <a:lnSpc>
                <a:spcPct val="90000"/>
              </a:lnSpc>
              <a:spcBef>
                <a:spcPts val="1000"/>
              </a:spcBef>
              <a:buSzPts val="1600"/>
              <a:buFont typeface="Wingdings" panose="05000000000000000000" pitchFamily="2" charset="2"/>
              <a:buChar char="§"/>
            </a:pPr>
            <a:r>
              <a:rPr lang="en-GB" sz="2000" dirty="0">
                <a:latin typeface="Calibri"/>
                <a:ea typeface="Calibri"/>
                <a:cs typeface="Calibri"/>
                <a:sym typeface="Calibri"/>
              </a:rPr>
              <a:t>Managing data, information and digital content</a:t>
            </a:r>
          </a:p>
        </p:txBody>
      </p:sp>
      <p:cxnSp>
        <p:nvCxnSpPr>
          <p:cNvPr id="7" name="Straight Connector 6"/>
          <p:cNvCxnSpPr/>
          <p:nvPr/>
        </p:nvCxnSpPr>
        <p:spPr>
          <a:xfrm>
            <a:off x="4390862" y="1548002"/>
            <a:ext cx="18473" cy="4608946"/>
          </a:xfrm>
          <a:prstGeom prst="line">
            <a:avLst/>
          </a:prstGeom>
        </p:spPr>
        <p:style>
          <a:lnRef idx="1">
            <a:schemeClr val="accent3"/>
          </a:lnRef>
          <a:fillRef idx="0">
            <a:schemeClr val="accent3"/>
          </a:fillRef>
          <a:effectRef idx="0">
            <a:schemeClr val="accent3"/>
          </a:effectRef>
          <a:fontRef idx="minor">
            <a:schemeClr val="tx1"/>
          </a:fontRef>
        </p:style>
      </p:cxnSp>
      <p:cxnSp>
        <p:nvCxnSpPr>
          <p:cNvPr id="11" name="Straight Connector 10"/>
          <p:cNvCxnSpPr/>
          <p:nvPr/>
        </p:nvCxnSpPr>
        <p:spPr>
          <a:xfrm>
            <a:off x="8660655" y="1548002"/>
            <a:ext cx="18473" cy="4608946"/>
          </a:xfrm>
          <a:prstGeom prst="line">
            <a:avLst/>
          </a:prstGeom>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41140990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7"/>
          <p:cNvSpPr txBox="1">
            <a:spLocks noGrp="1"/>
          </p:cNvSpPr>
          <p:nvPr>
            <p:ph type="title"/>
          </p:nvPr>
        </p:nvSpPr>
        <p:spPr>
          <a:xfrm>
            <a:off x="185407" y="0"/>
            <a:ext cx="11779472" cy="741656"/>
          </a:xfrm>
          <a:prstGeom prst="rect">
            <a:avLst/>
          </a:prstGeom>
          <a:noFill/>
          <a:ln>
            <a:noFill/>
          </a:ln>
        </p:spPr>
        <p:txBody>
          <a:bodyPr spcFirstLastPara="1" wrap="square" lIns="144000" tIns="45700" rIns="91425" bIns="45700" anchor="ctr" anchorCtr="0">
            <a:noAutofit/>
          </a:bodyPr>
          <a:lstStyle/>
          <a:p>
            <a:pPr marL="0" lvl="0" indent="0" algn="l" rtl="0">
              <a:lnSpc>
                <a:spcPct val="90000"/>
              </a:lnSpc>
              <a:spcBef>
                <a:spcPts val="0"/>
              </a:spcBef>
              <a:spcAft>
                <a:spcPts val="0"/>
              </a:spcAft>
              <a:buClr>
                <a:srgbClr val="FFFFFF"/>
              </a:buClr>
              <a:buSzPts val="1800"/>
              <a:buNone/>
            </a:pPr>
            <a:r>
              <a:rPr lang="en-GB" b="1"/>
              <a:t> </a:t>
            </a:r>
            <a:endParaRPr b="1"/>
          </a:p>
        </p:txBody>
      </p:sp>
      <p:sp>
        <p:nvSpPr>
          <p:cNvPr id="94" name="Google Shape;94;p7"/>
          <p:cNvSpPr txBox="1"/>
          <p:nvPr/>
        </p:nvSpPr>
        <p:spPr>
          <a:xfrm>
            <a:off x="4031785" y="2043122"/>
            <a:ext cx="3230880" cy="3375243"/>
          </a:xfrm>
          <a:prstGeom prst="rect">
            <a:avLst/>
          </a:prstGeom>
          <a:noFill/>
          <a:ln>
            <a:noFill/>
          </a:ln>
        </p:spPr>
        <p:txBody>
          <a:bodyPr spcFirstLastPara="1" wrap="square" lIns="91425" tIns="45700" rIns="91425" bIns="45700" anchor="t" anchorCtr="0">
            <a:spAutoFit/>
          </a:bodyPr>
          <a:lstStyle/>
          <a:p>
            <a:pPr marL="457200" marR="0" lvl="0" indent="-228600" algn="l" rtl="0">
              <a:lnSpc>
                <a:spcPct val="90000"/>
              </a:lnSpc>
              <a:spcBef>
                <a:spcPts val="0"/>
              </a:spcBef>
              <a:spcAft>
                <a:spcPts val="0"/>
              </a:spcAft>
              <a:buClr>
                <a:srgbClr val="000000"/>
              </a:buClr>
              <a:buSzPts val="2200"/>
              <a:buFont typeface="Arial"/>
              <a:buNone/>
            </a:pPr>
            <a:r>
              <a:rPr lang="en-GB" sz="2000" b="1" i="0" u="none" strike="noStrike" cap="none" dirty="0">
                <a:solidFill>
                  <a:srgbClr val="187498"/>
                </a:solidFill>
                <a:latin typeface="Calibri"/>
                <a:ea typeface="Calibri"/>
                <a:cs typeface="Calibri"/>
                <a:sym typeface="Calibri"/>
              </a:rPr>
              <a:t>Competence area </a:t>
            </a:r>
            <a:r>
              <a:rPr lang="en-GB" sz="2000" b="1" i="0" u="none" strike="noStrike" cap="none" dirty="0" smtClean="0">
                <a:solidFill>
                  <a:srgbClr val="187498"/>
                </a:solidFill>
                <a:latin typeface="Calibri"/>
                <a:ea typeface="Calibri"/>
                <a:cs typeface="Calibri"/>
                <a:sym typeface="Calibri"/>
              </a:rPr>
              <a:t>5:</a:t>
            </a:r>
          </a:p>
          <a:p>
            <a:pPr marL="457200" marR="0" lvl="0" indent="-228600" algn="l" rtl="0">
              <a:lnSpc>
                <a:spcPct val="90000"/>
              </a:lnSpc>
              <a:spcBef>
                <a:spcPts val="0"/>
              </a:spcBef>
              <a:spcAft>
                <a:spcPts val="0"/>
              </a:spcAft>
              <a:buClr>
                <a:srgbClr val="000000"/>
              </a:buClr>
              <a:buSzPts val="2200"/>
              <a:buFont typeface="Arial"/>
              <a:buNone/>
            </a:pPr>
            <a:r>
              <a:rPr lang="en-GB" sz="2000" b="1" i="0" u="none" strike="noStrike" cap="none" dirty="0" smtClean="0">
                <a:solidFill>
                  <a:schemeClr val="dk2"/>
                </a:solidFill>
                <a:latin typeface="Calibri"/>
                <a:ea typeface="Calibri"/>
                <a:cs typeface="Calibri"/>
                <a:sym typeface="Calibri"/>
              </a:rPr>
              <a:t>Problem </a:t>
            </a:r>
            <a:r>
              <a:rPr lang="en-GB" sz="2000" b="1" i="0" u="none" strike="noStrike" cap="none" dirty="0">
                <a:solidFill>
                  <a:schemeClr val="dk2"/>
                </a:solidFill>
                <a:latin typeface="Calibri"/>
                <a:ea typeface="Calibri"/>
                <a:cs typeface="Calibri"/>
                <a:sym typeface="Calibri"/>
              </a:rPr>
              <a:t>solving</a:t>
            </a:r>
            <a:endParaRPr sz="2000" b="0" i="0" u="none" strike="noStrike" cap="none" dirty="0">
              <a:solidFill>
                <a:schemeClr val="dk2"/>
              </a:solidFill>
              <a:latin typeface="Calibri"/>
              <a:ea typeface="Calibri"/>
              <a:cs typeface="Calibri"/>
              <a:sym typeface="Calibri"/>
            </a:endParaRPr>
          </a:p>
          <a:p>
            <a:pPr marL="514350" marR="0" lvl="0" indent="-285750" algn="l" rtl="0">
              <a:lnSpc>
                <a:spcPct val="90000"/>
              </a:lnSpc>
              <a:spcBef>
                <a:spcPts val="1000"/>
              </a:spcBef>
              <a:spcAft>
                <a:spcPts val="0"/>
              </a:spcAft>
              <a:buClr>
                <a:srgbClr val="645B5B"/>
              </a:buClr>
              <a:buSzPts val="1600"/>
              <a:buFont typeface="Arial"/>
              <a:buChar char="•"/>
            </a:pPr>
            <a:r>
              <a:rPr lang="en-GB" sz="2000" b="0" i="0" u="none" strike="noStrike" cap="none" dirty="0">
                <a:solidFill>
                  <a:schemeClr val="dk2"/>
                </a:solidFill>
                <a:latin typeface="Calibri"/>
                <a:ea typeface="Calibri"/>
                <a:cs typeface="Calibri"/>
                <a:sym typeface="Calibri"/>
              </a:rPr>
              <a:t>Solving technical problems</a:t>
            </a:r>
            <a:endParaRPr sz="2000" b="0" i="0" u="none" strike="noStrike" cap="none" dirty="0">
              <a:solidFill>
                <a:schemeClr val="dk2"/>
              </a:solidFill>
              <a:latin typeface="Calibri"/>
              <a:ea typeface="Calibri"/>
              <a:cs typeface="Calibri"/>
              <a:sym typeface="Calibri"/>
            </a:endParaRPr>
          </a:p>
          <a:p>
            <a:pPr marL="514350" marR="0" lvl="0" indent="-285750" algn="l" rtl="0">
              <a:lnSpc>
                <a:spcPct val="90000"/>
              </a:lnSpc>
              <a:spcBef>
                <a:spcPts val="1000"/>
              </a:spcBef>
              <a:spcAft>
                <a:spcPts val="0"/>
              </a:spcAft>
              <a:buClr>
                <a:srgbClr val="645B5B"/>
              </a:buClr>
              <a:buSzPts val="1600"/>
              <a:buFont typeface="Arial"/>
              <a:buChar char="•"/>
            </a:pPr>
            <a:r>
              <a:rPr lang="en-GB" sz="2000" b="0" i="0" u="none" strike="noStrike" cap="none" dirty="0">
                <a:solidFill>
                  <a:schemeClr val="dk2"/>
                </a:solidFill>
                <a:latin typeface="Calibri"/>
                <a:ea typeface="Calibri"/>
                <a:cs typeface="Calibri"/>
                <a:sym typeface="Calibri"/>
              </a:rPr>
              <a:t>Identifying needs and technological responses</a:t>
            </a:r>
            <a:endParaRPr sz="2000" b="0" i="0" u="none" strike="noStrike" cap="none" dirty="0">
              <a:solidFill>
                <a:schemeClr val="dk2"/>
              </a:solidFill>
              <a:latin typeface="Calibri"/>
              <a:ea typeface="Calibri"/>
              <a:cs typeface="Calibri"/>
              <a:sym typeface="Calibri"/>
            </a:endParaRPr>
          </a:p>
          <a:p>
            <a:pPr marL="514350" marR="0" lvl="0" indent="-285750" algn="l" rtl="0">
              <a:lnSpc>
                <a:spcPct val="90000"/>
              </a:lnSpc>
              <a:spcBef>
                <a:spcPts val="1000"/>
              </a:spcBef>
              <a:spcAft>
                <a:spcPts val="0"/>
              </a:spcAft>
              <a:buClr>
                <a:srgbClr val="645B5B"/>
              </a:buClr>
              <a:buSzPts val="1600"/>
              <a:buFont typeface="Arial"/>
              <a:buChar char="•"/>
            </a:pPr>
            <a:r>
              <a:rPr lang="en-GB" sz="2000" b="0" i="0" u="none" strike="noStrike" cap="none" dirty="0">
                <a:solidFill>
                  <a:schemeClr val="dk2"/>
                </a:solidFill>
                <a:latin typeface="Calibri"/>
                <a:ea typeface="Calibri"/>
                <a:cs typeface="Calibri"/>
                <a:sym typeface="Calibri"/>
              </a:rPr>
              <a:t>Creatively using digital technologies</a:t>
            </a:r>
            <a:endParaRPr sz="2000" b="0" i="0" u="none" strike="noStrike" cap="none" dirty="0">
              <a:solidFill>
                <a:schemeClr val="dk2"/>
              </a:solidFill>
              <a:latin typeface="Calibri"/>
              <a:ea typeface="Calibri"/>
              <a:cs typeface="Calibri"/>
              <a:sym typeface="Calibri"/>
            </a:endParaRPr>
          </a:p>
          <a:p>
            <a:pPr marL="514350" marR="0" lvl="0" indent="-285750" algn="l" rtl="0">
              <a:lnSpc>
                <a:spcPct val="90000"/>
              </a:lnSpc>
              <a:spcBef>
                <a:spcPts val="1000"/>
              </a:spcBef>
              <a:spcAft>
                <a:spcPts val="0"/>
              </a:spcAft>
              <a:buClr>
                <a:srgbClr val="645B5B"/>
              </a:buClr>
              <a:buSzPts val="1600"/>
              <a:buFont typeface="Arial"/>
              <a:buChar char="•"/>
            </a:pPr>
            <a:r>
              <a:rPr lang="en-GB" sz="2000" b="0" i="0" u="none" strike="noStrike" cap="none" dirty="0">
                <a:solidFill>
                  <a:schemeClr val="dk2"/>
                </a:solidFill>
                <a:latin typeface="Calibri"/>
                <a:ea typeface="Calibri"/>
                <a:cs typeface="Calibri"/>
                <a:sym typeface="Calibri"/>
              </a:rPr>
              <a:t>Identifying digital competence gaps</a:t>
            </a:r>
            <a:endParaRPr sz="2000" b="0" i="0" u="none" strike="noStrike" cap="none" dirty="0">
              <a:solidFill>
                <a:schemeClr val="dk2"/>
              </a:solidFill>
              <a:latin typeface="Calibri"/>
              <a:ea typeface="Calibri"/>
              <a:cs typeface="Calibri"/>
              <a:sym typeface="Calibri"/>
            </a:endParaRPr>
          </a:p>
        </p:txBody>
      </p:sp>
      <p:pic>
        <p:nvPicPr>
          <p:cNvPr id="95" name="Google Shape;95;p7"/>
          <p:cNvPicPr preferRelativeResize="0"/>
          <p:nvPr/>
        </p:nvPicPr>
        <p:blipFill rotWithShape="1">
          <a:blip r:embed="rId3">
            <a:alphaModFix/>
          </a:blip>
          <a:srcRect/>
          <a:stretch/>
        </p:blipFill>
        <p:spPr>
          <a:xfrm>
            <a:off x="7359531" y="1793703"/>
            <a:ext cx="4702214" cy="3530346"/>
          </a:xfrm>
          <a:prstGeom prst="rect">
            <a:avLst/>
          </a:prstGeom>
          <a:noFill/>
          <a:ln>
            <a:noFill/>
          </a:ln>
        </p:spPr>
      </p:pic>
      <p:sp>
        <p:nvSpPr>
          <p:cNvPr id="6" name="Google Shape;204;p32"/>
          <p:cNvSpPr txBox="1">
            <a:spLocks/>
          </p:cNvSpPr>
          <p:nvPr/>
        </p:nvSpPr>
        <p:spPr>
          <a:xfrm>
            <a:off x="399370" y="174449"/>
            <a:ext cx="11393260" cy="675444"/>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FFFFFF"/>
              </a:buClr>
              <a:buSzPts val="1800"/>
              <a:buFont typeface="Calibri"/>
              <a:buNone/>
              <a:defRPr sz="28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nSpc>
                <a:spcPct val="100000"/>
              </a:lnSpc>
              <a:buClr>
                <a:schemeClr val="lt1"/>
              </a:buClr>
            </a:pPr>
            <a:r>
              <a:rPr lang="en-GB" b="1" smtClean="0"/>
              <a:t>The Digital Competence Framework (DigComp 2.0) </a:t>
            </a:r>
            <a:endParaRPr lang="en-GB" b="1" dirty="0"/>
          </a:p>
        </p:txBody>
      </p:sp>
      <p:sp>
        <p:nvSpPr>
          <p:cNvPr id="2" name="Rectangle 1"/>
          <p:cNvSpPr/>
          <p:nvPr/>
        </p:nvSpPr>
        <p:spPr>
          <a:xfrm>
            <a:off x="723208" y="2054167"/>
            <a:ext cx="2999047" cy="3375283"/>
          </a:xfrm>
          <a:prstGeom prst="rect">
            <a:avLst/>
          </a:prstGeom>
        </p:spPr>
        <p:txBody>
          <a:bodyPr wrap="square">
            <a:spAutoFit/>
          </a:bodyPr>
          <a:lstStyle/>
          <a:p>
            <a:pPr marL="457200" lvl="0" indent="-228600">
              <a:lnSpc>
                <a:spcPct val="90000"/>
              </a:lnSpc>
              <a:buSzPts val="2000"/>
            </a:pPr>
            <a:r>
              <a:rPr lang="en-GB" sz="2000" b="1" dirty="0">
                <a:solidFill>
                  <a:srgbClr val="187498"/>
                </a:solidFill>
                <a:latin typeface="Calibri" panose="020F0502020204030204" pitchFamily="34" charset="0"/>
                <a:ea typeface="Calibri"/>
                <a:cs typeface="Calibri" panose="020F0502020204030204" pitchFamily="34" charset="0"/>
                <a:sym typeface="Calibri"/>
              </a:rPr>
              <a:t>Competence area </a:t>
            </a:r>
            <a:r>
              <a:rPr lang="en-GB" sz="2000" b="1" dirty="0" smtClean="0">
                <a:solidFill>
                  <a:srgbClr val="187498"/>
                </a:solidFill>
                <a:latin typeface="Calibri" panose="020F0502020204030204" pitchFamily="34" charset="0"/>
                <a:ea typeface="Calibri"/>
                <a:cs typeface="Calibri" panose="020F0502020204030204" pitchFamily="34" charset="0"/>
                <a:sym typeface="Calibri"/>
              </a:rPr>
              <a:t>4:</a:t>
            </a:r>
            <a:endParaRPr lang="en-GB" sz="2000" dirty="0">
              <a:solidFill>
                <a:srgbClr val="187498"/>
              </a:solidFill>
              <a:latin typeface="Calibri" panose="020F0502020204030204" pitchFamily="34" charset="0"/>
              <a:ea typeface="Calibri"/>
              <a:cs typeface="Calibri" panose="020F0502020204030204" pitchFamily="34" charset="0"/>
            </a:endParaRPr>
          </a:p>
          <a:p>
            <a:pPr marL="457200" lvl="0" indent="-228600">
              <a:lnSpc>
                <a:spcPct val="90000"/>
              </a:lnSpc>
              <a:buSzPts val="2000"/>
            </a:pPr>
            <a:r>
              <a:rPr lang="en-GB" sz="2000" b="1" dirty="0" smtClean="0">
                <a:solidFill>
                  <a:schemeClr val="dk2"/>
                </a:solidFill>
                <a:latin typeface="Calibri" panose="020F0502020204030204" pitchFamily="34" charset="0"/>
                <a:ea typeface="Calibri"/>
                <a:cs typeface="Calibri" panose="020F0502020204030204" pitchFamily="34" charset="0"/>
                <a:sym typeface="Calibri"/>
              </a:rPr>
              <a:t>Safety</a:t>
            </a:r>
          </a:p>
          <a:p>
            <a:pPr marL="514350" lvl="0" indent="-285750">
              <a:lnSpc>
                <a:spcPct val="90000"/>
              </a:lnSpc>
              <a:spcBef>
                <a:spcPts val="1000"/>
              </a:spcBef>
              <a:buSzPts val="1600"/>
              <a:buFont typeface="Arial"/>
              <a:buChar char="•"/>
            </a:pPr>
            <a:r>
              <a:rPr lang="en-GB" sz="2000" dirty="0" smtClean="0">
                <a:latin typeface="Calibri" panose="020F0502020204030204" pitchFamily="34" charset="0"/>
                <a:ea typeface="Calibri"/>
                <a:cs typeface="Calibri" panose="020F0502020204030204" pitchFamily="34" charset="0"/>
                <a:sym typeface="Calibri"/>
              </a:rPr>
              <a:t>Protecting </a:t>
            </a:r>
            <a:r>
              <a:rPr lang="en-GB" sz="2000" dirty="0">
                <a:latin typeface="Calibri" panose="020F0502020204030204" pitchFamily="34" charset="0"/>
                <a:ea typeface="Calibri"/>
                <a:cs typeface="Calibri" panose="020F0502020204030204" pitchFamily="34" charset="0"/>
                <a:sym typeface="Calibri"/>
              </a:rPr>
              <a:t>devices</a:t>
            </a:r>
          </a:p>
          <a:p>
            <a:pPr marL="514350" lvl="0" indent="-285750">
              <a:lnSpc>
                <a:spcPct val="90000"/>
              </a:lnSpc>
              <a:spcBef>
                <a:spcPts val="1000"/>
              </a:spcBef>
              <a:buSzPts val="1600"/>
              <a:buFont typeface="Arial"/>
              <a:buChar char="•"/>
            </a:pPr>
            <a:r>
              <a:rPr lang="en-GB" sz="2000" dirty="0">
                <a:latin typeface="Calibri" panose="020F0502020204030204" pitchFamily="34" charset="0"/>
                <a:ea typeface="Calibri"/>
                <a:cs typeface="Calibri" panose="020F0502020204030204" pitchFamily="34" charset="0"/>
                <a:sym typeface="Calibri"/>
              </a:rPr>
              <a:t>Protecting personal data and privacy</a:t>
            </a:r>
          </a:p>
          <a:p>
            <a:pPr marL="514350" lvl="0" indent="-285750">
              <a:lnSpc>
                <a:spcPct val="90000"/>
              </a:lnSpc>
              <a:spcBef>
                <a:spcPts val="1000"/>
              </a:spcBef>
              <a:buSzPts val="1600"/>
              <a:buFont typeface="Arial"/>
              <a:buChar char="•"/>
            </a:pPr>
            <a:r>
              <a:rPr lang="en-GB" sz="2000" dirty="0">
                <a:latin typeface="Calibri" panose="020F0502020204030204" pitchFamily="34" charset="0"/>
                <a:ea typeface="Calibri"/>
                <a:cs typeface="Calibri" panose="020F0502020204030204" pitchFamily="34" charset="0"/>
                <a:sym typeface="Calibri"/>
              </a:rPr>
              <a:t> Protecting health and well-being</a:t>
            </a:r>
          </a:p>
          <a:p>
            <a:pPr marL="514350" lvl="0" indent="-285750">
              <a:lnSpc>
                <a:spcPct val="90000"/>
              </a:lnSpc>
              <a:spcBef>
                <a:spcPts val="1000"/>
              </a:spcBef>
              <a:buSzPts val="1600"/>
              <a:buFont typeface="Arial"/>
              <a:buChar char="•"/>
            </a:pPr>
            <a:r>
              <a:rPr lang="en-GB" sz="2000" dirty="0">
                <a:latin typeface="Calibri" panose="020F0502020204030204" pitchFamily="34" charset="0"/>
                <a:ea typeface="Calibri"/>
                <a:cs typeface="Calibri" panose="020F0502020204030204" pitchFamily="34" charset="0"/>
                <a:sym typeface="Calibri"/>
              </a:rPr>
              <a:t>Protecting the environment</a:t>
            </a:r>
          </a:p>
          <a:p>
            <a:pPr marL="457200" lvl="0" indent="-228600">
              <a:lnSpc>
                <a:spcPct val="90000"/>
              </a:lnSpc>
              <a:buSzPts val="2000"/>
            </a:pPr>
            <a:endParaRPr lang="en-GB" sz="2000" dirty="0">
              <a:solidFill>
                <a:schemeClr val="dk2"/>
              </a:solidFill>
              <a:latin typeface="Calibri" panose="020F0502020204030204" pitchFamily="34" charset="0"/>
              <a:ea typeface="Calibri"/>
              <a:cs typeface="Calibri" panose="020F0502020204030204" pitchFamily="34" charset="0"/>
              <a:sym typeface="Calibri"/>
            </a:endParaRPr>
          </a:p>
        </p:txBody>
      </p:sp>
      <p:cxnSp>
        <p:nvCxnSpPr>
          <p:cNvPr id="9" name="Straight Connector 8"/>
          <p:cNvCxnSpPr/>
          <p:nvPr/>
        </p:nvCxnSpPr>
        <p:spPr>
          <a:xfrm>
            <a:off x="3916446" y="2070790"/>
            <a:ext cx="18473" cy="3171779"/>
          </a:xfrm>
          <a:prstGeom prst="line">
            <a:avLst/>
          </a:prstGeom>
        </p:spPr>
        <p:style>
          <a:lnRef idx="1">
            <a:schemeClr val="accent3"/>
          </a:lnRef>
          <a:fillRef idx="0">
            <a:schemeClr val="accent3"/>
          </a:fillRef>
          <a:effectRef idx="0">
            <a:schemeClr val="accent3"/>
          </a:effectRef>
          <a:fontRef idx="minor">
            <a:schemeClr val="tx1"/>
          </a:fontRef>
        </p:style>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8"/>
          <p:cNvSpPr txBox="1">
            <a:spLocks noGrp="1"/>
          </p:cNvSpPr>
          <p:nvPr>
            <p:ph type="title"/>
          </p:nvPr>
        </p:nvSpPr>
        <p:spPr>
          <a:xfrm>
            <a:off x="185407" y="0"/>
            <a:ext cx="11779472" cy="741656"/>
          </a:xfrm>
          <a:prstGeom prst="rect">
            <a:avLst/>
          </a:prstGeom>
          <a:noFill/>
          <a:ln>
            <a:noFill/>
          </a:ln>
        </p:spPr>
        <p:txBody>
          <a:bodyPr spcFirstLastPara="1" wrap="square" lIns="144000" tIns="45700" rIns="91425" bIns="45700" anchor="ctr" anchorCtr="0">
            <a:noAutofit/>
          </a:bodyPr>
          <a:lstStyle/>
          <a:p>
            <a:pPr marL="0" lvl="0" indent="0" algn="l" rtl="0">
              <a:lnSpc>
                <a:spcPct val="90000"/>
              </a:lnSpc>
              <a:spcBef>
                <a:spcPts val="0"/>
              </a:spcBef>
              <a:spcAft>
                <a:spcPts val="0"/>
              </a:spcAft>
              <a:buClr>
                <a:srgbClr val="FFFFFF"/>
              </a:buClr>
              <a:buSzPts val="2800"/>
              <a:buFont typeface="Roboto Condensed"/>
              <a:buNone/>
            </a:pPr>
            <a:endParaRPr dirty="0"/>
          </a:p>
        </p:txBody>
      </p:sp>
      <p:sp>
        <p:nvSpPr>
          <p:cNvPr id="102" name="Google Shape;102;p8"/>
          <p:cNvSpPr txBox="1">
            <a:spLocks noGrp="1"/>
          </p:cNvSpPr>
          <p:nvPr>
            <p:ph type="body" idx="1"/>
          </p:nvPr>
        </p:nvSpPr>
        <p:spPr>
          <a:xfrm>
            <a:off x="179614" y="943529"/>
            <a:ext cx="11785263" cy="5040000"/>
          </a:xfrm>
          <a:prstGeom prst="rect">
            <a:avLst/>
          </a:prstGeom>
          <a:noFill/>
          <a:ln>
            <a:noFill/>
          </a:ln>
        </p:spPr>
        <p:txBody>
          <a:bodyPr spcFirstLastPara="1" wrap="square" lIns="144000" tIns="45700" rIns="91425" bIns="45700" anchor="t" anchorCtr="0">
            <a:noAutofit/>
          </a:bodyPr>
          <a:lstStyle/>
          <a:p>
            <a:pPr marL="457200" marR="0" lvl="0" indent="-228600" algn="just" rtl="0">
              <a:lnSpc>
                <a:spcPct val="90000"/>
              </a:lnSpc>
              <a:spcBef>
                <a:spcPts val="1000"/>
              </a:spcBef>
              <a:spcAft>
                <a:spcPts val="0"/>
              </a:spcAft>
              <a:buClr>
                <a:schemeClr val="dk2"/>
              </a:buClr>
              <a:buSzPts val="1600"/>
              <a:buFont typeface="Arial"/>
              <a:buNone/>
            </a:pPr>
            <a:endParaRPr/>
          </a:p>
        </p:txBody>
      </p:sp>
      <p:pic>
        <p:nvPicPr>
          <p:cNvPr id="103" name="Google Shape;103;p8"/>
          <p:cNvPicPr preferRelativeResize="0"/>
          <p:nvPr/>
        </p:nvPicPr>
        <p:blipFill rotWithShape="1">
          <a:blip r:embed="rId3">
            <a:alphaModFix/>
          </a:blip>
          <a:srcRect/>
          <a:stretch/>
        </p:blipFill>
        <p:spPr>
          <a:xfrm>
            <a:off x="0" y="0"/>
            <a:ext cx="12192000" cy="5983529"/>
          </a:xfrm>
          <a:prstGeom prst="rect">
            <a:avLst/>
          </a:prstGeom>
          <a:noFill/>
          <a:ln>
            <a:noFill/>
          </a:ln>
        </p:spPr>
      </p:pic>
      <p:sp>
        <p:nvSpPr>
          <p:cNvPr id="2" name="Rectangle 1"/>
          <p:cNvSpPr/>
          <p:nvPr/>
        </p:nvSpPr>
        <p:spPr>
          <a:xfrm>
            <a:off x="-1" y="5588000"/>
            <a:ext cx="12192001" cy="1270000"/>
          </a:xfrm>
          <a:prstGeom prst="rect">
            <a:avLst/>
          </a:prstGeom>
          <a:solidFill>
            <a:srgbClr val="7DC5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5" name="Google Shape;204;p32"/>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lvl="0">
              <a:lnSpc>
                <a:spcPct val="100000"/>
              </a:lnSpc>
              <a:buClr>
                <a:schemeClr val="lt1"/>
              </a:buClr>
            </a:pPr>
            <a:r>
              <a:rPr lang="en-GB" b="1" dirty="0" smtClean="0"/>
              <a:t>Digital Tools</a:t>
            </a:r>
            <a:endParaRPr lang="en-GB" b="1" dirty="0"/>
          </a:p>
        </p:txBody>
      </p:sp>
      <p:sp>
        <p:nvSpPr>
          <p:cNvPr id="10" name="Google Shape;110;p9"/>
          <p:cNvSpPr txBox="1">
            <a:spLocks noGrp="1"/>
          </p:cNvSpPr>
          <p:nvPr>
            <p:ph type="body" idx="1"/>
          </p:nvPr>
        </p:nvSpPr>
        <p:spPr>
          <a:xfrm>
            <a:off x="185407" y="1538937"/>
            <a:ext cx="4864113" cy="4320000"/>
          </a:xfrm>
          <a:prstGeom prst="rect">
            <a:avLst/>
          </a:prstGeom>
          <a:noFill/>
          <a:ln>
            <a:noFill/>
          </a:ln>
        </p:spPr>
        <p:txBody>
          <a:bodyPr spcFirstLastPara="1" wrap="square" lIns="144000" tIns="45700" rIns="91425" bIns="45700" anchor="t" anchorCtr="0">
            <a:noAutofit/>
          </a:bodyPr>
          <a:lstStyle/>
          <a:p>
            <a:pPr marL="457200" marR="0" lvl="0" indent="-228600" algn="ctr" rtl="0">
              <a:lnSpc>
                <a:spcPct val="90000"/>
              </a:lnSpc>
              <a:spcBef>
                <a:spcPts val="1000"/>
              </a:spcBef>
              <a:spcAft>
                <a:spcPts val="0"/>
              </a:spcAft>
              <a:buClr>
                <a:schemeClr val="dk2"/>
              </a:buClr>
              <a:buSzPts val="1600"/>
              <a:buFont typeface="Arial"/>
              <a:buNone/>
            </a:pPr>
            <a:r>
              <a:rPr lang="en-GB" sz="2000" b="1" dirty="0">
                <a:latin typeface="Calibri"/>
                <a:ea typeface="Calibri"/>
                <a:cs typeface="Calibri"/>
                <a:sym typeface="Calibri"/>
              </a:rPr>
              <a:t>Do you know what </a:t>
            </a:r>
            <a:r>
              <a:rPr lang="en-GB" sz="2000" b="1" dirty="0" smtClean="0">
                <a:latin typeface="Calibri"/>
                <a:ea typeface="Calibri"/>
                <a:cs typeface="Calibri"/>
                <a:sym typeface="Calibri"/>
              </a:rPr>
              <a:t>digital tools are?</a:t>
            </a:r>
          </a:p>
          <a:p>
            <a:pPr marL="457200" marR="0" lvl="0" indent="-228600" algn="just" rtl="0">
              <a:lnSpc>
                <a:spcPct val="90000"/>
              </a:lnSpc>
              <a:spcBef>
                <a:spcPts val="1000"/>
              </a:spcBef>
              <a:spcAft>
                <a:spcPts val="0"/>
              </a:spcAft>
              <a:buClr>
                <a:schemeClr val="dk2"/>
              </a:buClr>
              <a:buSzPts val="1600"/>
              <a:buFont typeface="Arial"/>
              <a:buNone/>
            </a:pPr>
            <a:endParaRPr sz="2000" dirty="0">
              <a:latin typeface="Calibri"/>
              <a:ea typeface="Calibri"/>
              <a:cs typeface="Calibri"/>
              <a:sym typeface="Calibri"/>
            </a:endParaRPr>
          </a:p>
          <a:p>
            <a:pPr marL="228600" marR="0" lvl="0" indent="0" algn="just" rtl="0">
              <a:lnSpc>
                <a:spcPct val="100000"/>
              </a:lnSpc>
              <a:spcBef>
                <a:spcPts val="1000"/>
              </a:spcBef>
              <a:spcAft>
                <a:spcPts val="0"/>
              </a:spcAft>
              <a:buClr>
                <a:schemeClr val="dk2"/>
              </a:buClr>
              <a:buSzPts val="1600"/>
            </a:pPr>
            <a:r>
              <a:rPr lang="en-GB" sz="2000" dirty="0" smtClean="0">
                <a:latin typeface="Calibri"/>
                <a:ea typeface="Calibri"/>
                <a:cs typeface="Calibri"/>
                <a:sym typeface="Calibri"/>
              </a:rPr>
              <a:t>The </a:t>
            </a:r>
            <a:r>
              <a:rPr lang="en-GB" sz="2000" dirty="0">
                <a:latin typeface="Calibri"/>
                <a:ea typeface="Calibri"/>
                <a:cs typeface="Calibri"/>
                <a:sym typeface="Calibri"/>
              </a:rPr>
              <a:t>term "digital tool" refers to any </a:t>
            </a:r>
            <a:r>
              <a:rPr lang="en-GB" sz="2000" b="1" dirty="0">
                <a:solidFill>
                  <a:srgbClr val="187498"/>
                </a:solidFill>
                <a:latin typeface="Calibri"/>
                <a:ea typeface="Calibri"/>
                <a:cs typeface="Calibri"/>
                <a:sym typeface="Calibri"/>
              </a:rPr>
              <a:t>software, website, or online resource </a:t>
            </a:r>
            <a:r>
              <a:rPr lang="en-GB" sz="2000" dirty="0">
                <a:latin typeface="Calibri"/>
                <a:ea typeface="Calibri"/>
                <a:cs typeface="Calibri"/>
                <a:sym typeface="Calibri"/>
              </a:rPr>
              <a:t>on a computer, laptop, tablet, or smartphone. </a:t>
            </a:r>
            <a:endParaRPr sz="2000" dirty="0">
              <a:latin typeface="Calibri"/>
              <a:ea typeface="Calibri"/>
              <a:cs typeface="Calibri"/>
              <a:sym typeface="Calibri"/>
            </a:endParaRPr>
          </a:p>
        </p:txBody>
      </p:sp>
      <p:pic>
        <p:nvPicPr>
          <p:cNvPr id="12" name="Google Shape;111;p9"/>
          <p:cNvPicPr preferRelativeResize="0"/>
          <p:nvPr/>
        </p:nvPicPr>
        <p:blipFill rotWithShape="1">
          <a:blip r:embed="rId3">
            <a:alphaModFix/>
          </a:blip>
          <a:srcRect/>
          <a:stretch/>
        </p:blipFill>
        <p:spPr>
          <a:xfrm>
            <a:off x="5611894" y="1749816"/>
            <a:ext cx="6191250" cy="3333750"/>
          </a:xfrm>
          <a:prstGeom prst="rect">
            <a:avLst/>
          </a:prstGeom>
          <a:noFill/>
          <a:ln>
            <a:noFill/>
          </a:ln>
        </p:spPr>
      </p:pic>
    </p:spTree>
    <p:extLst>
      <p:ext uri="{BB962C8B-B14F-4D97-AF65-F5344CB8AC3E}">
        <p14:creationId xmlns:p14="http://schemas.microsoft.com/office/powerpoint/2010/main" val="31081284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11"/>
          <p:cNvSpPr txBox="1">
            <a:spLocks noGrp="1"/>
          </p:cNvSpPr>
          <p:nvPr>
            <p:ph type="title"/>
          </p:nvPr>
        </p:nvSpPr>
        <p:spPr>
          <a:xfrm>
            <a:off x="261662" y="234577"/>
            <a:ext cx="11779500" cy="741600"/>
          </a:xfrm>
          <a:prstGeom prst="rect">
            <a:avLst/>
          </a:prstGeom>
          <a:noFill/>
          <a:ln>
            <a:noFill/>
          </a:ln>
        </p:spPr>
        <p:txBody>
          <a:bodyPr spcFirstLastPara="1" wrap="square" lIns="144000" tIns="45700" rIns="91425" bIns="45700" anchor="ctr" anchorCtr="0">
            <a:noAutofit/>
          </a:bodyPr>
          <a:lstStyle/>
          <a:p>
            <a:pPr marL="0" lvl="0" indent="0" algn="l" rtl="0">
              <a:lnSpc>
                <a:spcPct val="90000"/>
              </a:lnSpc>
              <a:spcBef>
                <a:spcPts val="0"/>
              </a:spcBef>
              <a:spcAft>
                <a:spcPts val="0"/>
              </a:spcAft>
              <a:buClr>
                <a:srgbClr val="FFFFFF"/>
              </a:buClr>
              <a:buSzPts val="1800"/>
              <a:buNone/>
            </a:pPr>
            <a:r>
              <a:rPr lang="en-GB" b="1" dirty="0"/>
              <a:t>Examples of Digital Tools</a:t>
            </a:r>
            <a:endParaRPr b="1" dirty="0"/>
          </a:p>
        </p:txBody>
      </p:sp>
      <p:sp>
        <p:nvSpPr>
          <p:cNvPr id="130" name="Google Shape;130;p11"/>
          <p:cNvSpPr txBox="1">
            <a:spLocks noGrp="1"/>
          </p:cNvSpPr>
          <p:nvPr>
            <p:ph type="body" idx="1"/>
          </p:nvPr>
        </p:nvSpPr>
        <p:spPr>
          <a:xfrm>
            <a:off x="185407" y="1393556"/>
            <a:ext cx="5492379" cy="2035444"/>
          </a:xfrm>
          <a:prstGeom prst="rect">
            <a:avLst/>
          </a:prstGeom>
          <a:noFill/>
          <a:ln>
            <a:noFill/>
          </a:ln>
        </p:spPr>
        <p:txBody>
          <a:bodyPr spcFirstLastPara="1" wrap="square" lIns="144000" tIns="45700" rIns="91425" bIns="45700" anchor="t" anchorCtr="0">
            <a:noAutofit/>
          </a:bodyPr>
          <a:lstStyle/>
          <a:p>
            <a:pPr marL="457200" marR="0" lvl="0" indent="-228600" algn="just" rtl="0">
              <a:lnSpc>
                <a:spcPct val="90000"/>
              </a:lnSpc>
              <a:spcBef>
                <a:spcPts val="1000"/>
              </a:spcBef>
              <a:spcAft>
                <a:spcPts val="0"/>
              </a:spcAft>
              <a:buClr>
                <a:schemeClr val="dk2"/>
              </a:buClr>
              <a:buSzPts val="1600"/>
              <a:buFont typeface="Arial"/>
              <a:buNone/>
            </a:pPr>
            <a:r>
              <a:rPr lang="en-GB" b="1" dirty="0">
                <a:latin typeface="Calibri"/>
                <a:ea typeface="Calibri"/>
                <a:cs typeface="Calibri"/>
                <a:sym typeface="Calibri"/>
              </a:rPr>
              <a:t>Collaborating on projects and documents</a:t>
            </a:r>
            <a:endParaRPr dirty="0">
              <a:latin typeface="Calibri"/>
              <a:ea typeface="Calibri"/>
              <a:cs typeface="Calibri"/>
              <a:sym typeface="Calibri"/>
            </a:endParaRPr>
          </a:p>
          <a:p>
            <a:pPr marL="457200" lvl="0" indent="-228600" algn="just" rtl="0">
              <a:lnSpc>
                <a:spcPct val="90000"/>
              </a:lnSpc>
              <a:spcBef>
                <a:spcPts val="1000"/>
              </a:spcBef>
              <a:spcAft>
                <a:spcPts val="0"/>
              </a:spcAft>
              <a:buSzPts val="1600"/>
              <a:buNone/>
            </a:pPr>
            <a:r>
              <a:rPr lang="en-GB" i="1" dirty="0">
                <a:latin typeface="Calibri"/>
                <a:ea typeface="Calibri"/>
                <a:cs typeface="Calibri"/>
                <a:sym typeface="Calibri"/>
              </a:rPr>
              <a:t>Google Drive</a:t>
            </a:r>
            <a:r>
              <a:rPr lang="en-GB" dirty="0">
                <a:latin typeface="Calibri"/>
                <a:ea typeface="Calibri"/>
                <a:cs typeface="Calibri"/>
                <a:sym typeface="Calibri"/>
              </a:rPr>
              <a:t>: You can upload spreadsheets, presentations and documents, or create them from scratch using Google’s own software. </a:t>
            </a:r>
            <a:endParaRPr dirty="0">
              <a:latin typeface="Calibri"/>
              <a:ea typeface="Calibri"/>
              <a:cs typeface="Calibri"/>
              <a:sym typeface="Calibri"/>
            </a:endParaRPr>
          </a:p>
          <a:p>
            <a:pPr marL="457200" lvl="0" indent="-228600" algn="just" rtl="0">
              <a:lnSpc>
                <a:spcPct val="90000"/>
              </a:lnSpc>
              <a:spcBef>
                <a:spcPts val="1000"/>
              </a:spcBef>
              <a:spcAft>
                <a:spcPts val="0"/>
              </a:spcAft>
              <a:buSzPts val="1600"/>
              <a:buNone/>
            </a:pPr>
            <a:r>
              <a:rPr lang="en-GB" i="1" dirty="0">
                <a:latin typeface="Calibri"/>
                <a:ea typeface="Calibri"/>
                <a:cs typeface="Calibri"/>
                <a:sym typeface="Calibri"/>
              </a:rPr>
              <a:t>Dropbox</a:t>
            </a:r>
            <a:r>
              <a:rPr lang="en-GB" dirty="0">
                <a:latin typeface="Calibri"/>
                <a:ea typeface="Calibri"/>
                <a:cs typeface="Calibri"/>
                <a:sym typeface="Calibri"/>
              </a:rPr>
              <a:t>: application for sharing files</a:t>
            </a:r>
            <a:endParaRPr dirty="0">
              <a:latin typeface="Calibri"/>
              <a:ea typeface="Calibri"/>
              <a:cs typeface="Calibri"/>
              <a:sym typeface="Calibri"/>
            </a:endParaRPr>
          </a:p>
          <a:p>
            <a:pPr marL="457200" lvl="0" indent="-228600" algn="just" rtl="0">
              <a:lnSpc>
                <a:spcPct val="90000"/>
              </a:lnSpc>
              <a:spcBef>
                <a:spcPts val="1000"/>
              </a:spcBef>
              <a:spcAft>
                <a:spcPts val="0"/>
              </a:spcAft>
              <a:buSzPts val="1600"/>
              <a:buNone/>
            </a:pPr>
            <a:r>
              <a:rPr lang="en-GB" i="1" dirty="0">
                <a:latin typeface="Calibri"/>
                <a:ea typeface="Calibri"/>
                <a:cs typeface="Calibri"/>
                <a:sym typeface="Calibri"/>
              </a:rPr>
              <a:t>Trello: </a:t>
            </a:r>
            <a:r>
              <a:rPr lang="en-GB" dirty="0">
                <a:latin typeface="Calibri"/>
                <a:ea typeface="Calibri"/>
                <a:cs typeface="Calibri"/>
                <a:sym typeface="Calibri"/>
              </a:rPr>
              <a:t>a user-friendly way to make and share to-do-lists and manage projects. </a:t>
            </a:r>
            <a:endParaRPr dirty="0">
              <a:latin typeface="Calibri"/>
              <a:ea typeface="Calibri"/>
              <a:cs typeface="Calibri"/>
              <a:sym typeface="Calibri"/>
            </a:endParaRPr>
          </a:p>
          <a:p>
            <a:pPr marL="457200" lvl="0" indent="-228600" algn="just" rtl="0">
              <a:lnSpc>
                <a:spcPct val="90000"/>
              </a:lnSpc>
              <a:spcBef>
                <a:spcPts val="1000"/>
              </a:spcBef>
              <a:spcAft>
                <a:spcPts val="0"/>
              </a:spcAft>
              <a:buSzPts val="1600"/>
              <a:buNone/>
            </a:pPr>
            <a:r>
              <a:rPr lang="en-GB" i="1" dirty="0" err="1">
                <a:latin typeface="Calibri"/>
                <a:ea typeface="Calibri"/>
                <a:cs typeface="Calibri"/>
                <a:sym typeface="Calibri"/>
              </a:rPr>
              <a:t>Surveymonkey</a:t>
            </a:r>
            <a:r>
              <a:rPr lang="en-GB" dirty="0">
                <a:latin typeface="Calibri"/>
                <a:ea typeface="Calibri"/>
                <a:cs typeface="Calibri"/>
                <a:sym typeface="Calibri"/>
              </a:rPr>
              <a:t>: an easy tool for designing quick surveys and quizzes.</a:t>
            </a:r>
            <a:endParaRPr dirty="0">
              <a:latin typeface="Calibri"/>
              <a:ea typeface="Calibri"/>
              <a:cs typeface="Calibri"/>
              <a:sym typeface="Calibri"/>
            </a:endParaRPr>
          </a:p>
          <a:p>
            <a:pPr marL="457200" marR="0" lvl="0" indent="-228600" algn="just" rtl="0">
              <a:lnSpc>
                <a:spcPct val="90000"/>
              </a:lnSpc>
              <a:spcBef>
                <a:spcPts val="1000"/>
              </a:spcBef>
              <a:spcAft>
                <a:spcPts val="0"/>
              </a:spcAft>
              <a:buClr>
                <a:schemeClr val="dk2"/>
              </a:buClr>
              <a:buSzPts val="1600"/>
              <a:buFont typeface="Arial"/>
              <a:buNone/>
            </a:pPr>
            <a:endParaRPr dirty="0">
              <a:latin typeface="Calibri"/>
              <a:ea typeface="Calibri"/>
              <a:cs typeface="Calibri"/>
              <a:sym typeface="Calibri"/>
            </a:endParaRPr>
          </a:p>
        </p:txBody>
      </p:sp>
      <p:sp>
        <p:nvSpPr>
          <p:cNvPr id="131" name="Google Shape;131;p11"/>
          <p:cNvSpPr txBox="1">
            <a:spLocks noGrp="1"/>
          </p:cNvSpPr>
          <p:nvPr>
            <p:ph type="body" idx="2"/>
          </p:nvPr>
        </p:nvSpPr>
        <p:spPr>
          <a:xfrm>
            <a:off x="6004560" y="1393556"/>
            <a:ext cx="5737024" cy="2632859"/>
          </a:xfrm>
          <a:prstGeom prst="rect">
            <a:avLst/>
          </a:prstGeom>
          <a:noFill/>
          <a:ln>
            <a:noFill/>
          </a:ln>
        </p:spPr>
        <p:txBody>
          <a:bodyPr spcFirstLastPara="1" wrap="square" lIns="144000" tIns="45700" rIns="91425" bIns="45700" anchor="t" anchorCtr="0">
            <a:noAutofit/>
          </a:bodyPr>
          <a:lstStyle/>
          <a:p>
            <a:pPr marL="457200" marR="0" lvl="0" indent="-228600" algn="just" rtl="0">
              <a:lnSpc>
                <a:spcPct val="90000"/>
              </a:lnSpc>
              <a:spcBef>
                <a:spcPts val="1000"/>
              </a:spcBef>
              <a:spcAft>
                <a:spcPts val="0"/>
              </a:spcAft>
              <a:buClr>
                <a:schemeClr val="dk2"/>
              </a:buClr>
              <a:buSzPts val="1600"/>
              <a:buFont typeface="Arial"/>
              <a:buNone/>
            </a:pPr>
            <a:r>
              <a:rPr lang="en-GB" b="1" dirty="0">
                <a:latin typeface="Calibri"/>
                <a:ea typeface="Calibri"/>
                <a:cs typeface="Calibri"/>
                <a:sym typeface="Calibri"/>
              </a:rPr>
              <a:t>Organising meetings, people, and calendars</a:t>
            </a:r>
            <a:endParaRPr dirty="0">
              <a:latin typeface="Calibri"/>
              <a:ea typeface="Calibri"/>
              <a:cs typeface="Calibri"/>
              <a:sym typeface="Calibri"/>
            </a:endParaRPr>
          </a:p>
          <a:p>
            <a:pPr marL="457200" lvl="0" indent="-228600" algn="just" rtl="0">
              <a:lnSpc>
                <a:spcPct val="90000"/>
              </a:lnSpc>
              <a:spcBef>
                <a:spcPts val="1000"/>
              </a:spcBef>
              <a:spcAft>
                <a:spcPts val="0"/>
              </a:spcAft>
              <a:buSzPts val="1600"/>
              <a:buNone/>
            </a:pPr>
            <a:r>
              <a:rPr lang="en-GB" i="1" dirty="0">
                <a:latin typeface="Calibri"/>
                <a:ea typeface="Calibri"/>
                <a:cs typeface="Calibri"/>
                <a:sym typeface="Calibri"/>
              </a:rPr>
              <a:t>Doodle polls</a:t>
            </a:r>
            <a:r>
              <a:rPr lang="en-GB" dirty="0">
                <a:latin typeface="Calibri"/>
                <a:ea typeface="Calibri"/>
                <a:cs typeface="Calibri"/>
                <a:sym typeface="Calibri"/>
              </a:rPr>
              <a:t>: create a list of potential dates and times for an event, and ask your attendees to select the dates </a:t>
            </a:r>
            <a:endParaRPr dirty="0">
              <a:latin typeface="Calibri"/>
              <a:ea typeface="Calibri"/>
              <a:cs typeface="Calibri"/>
              <a:sym typeface="Calibri"/>
            </a:endParaRPr>
          </a:p>
          <a:p>
            <a:pPr marL="457200" marR="0" lvl="0" indent="-228600" algn="just" rtl="0">
              <a:lnSpc>
                <a:spcPct val="90000"/>
              </a:lnSpc>
              <a:spcBef>
                <a:spcPts val="1000"/>
              </a:spcBef>
              <a:spcAft>
                <a:spcPts val="0"/>
              </a:spcAft>
              <a:buClr>
                <a:schemeClr val="dk2"/>
              </a:buClr>
              <a:buSzPts val="1600"/>
              <a:buFont typeface="Arial"/>
              <a:buNone/>
            </a:pPr>
            <a:r>
              <a:rPr lang="en-GB" i="1" dirty="0">
                <a:latin typeface="Calibri"/>
                <a:ea typeface="Calibri"/>
                <a:cs typeface="Calibri"/>
                <a:sym typeface="Calibri"/>
              </a:rPr>
              <a:t>Eventbrite:</a:t>
            </a:r>
            <a:r>
              <a:rPr lang="en-GB" dirty="0">
                <a:latin typeface="Calibri"/>
                <a:ea typeface="Calibri"/>
                <a:cs typeface="Calibri"/>
                <a:sym typeface="Calibri"/>
              </a:rPr>
              <a:t> create events and manage attendees. </a:t>
            </a:r>
            <a:endParaRPr dirty="0">
              <a:latin typeface="Calibri"/>
              <a:ea typeface="Calibri"/>
              <a:cs typeface="Calibri"/>
              <a:sym typeface="Calibri"/>
            </a:endParaRPr>
          </a:p>
          <a:p>
            <a:pPr marL="457200" lvl="0" indent="-228600" algn="just" rtl="0">
              <a:lnSpc>
                <a:spcPct val="90000"/>
              </a:lnSpc>
              <a:spcBef>
                <a:spcPts val="1000"/>
              </a:spcBef>
              <a:spcAft>
                <a:spcPts val="0"/>
              </a:spcAft>
              <a:buSzPts val="1600"/>
              <a:buNone/>
            </a:pPr>
            <a:r>
              <a:rPr lang="en-GB" i="1" dirty="0">
                <a:latin typeface="Calibri"/>
                <a:ea typeface="Calibri"/>
                <a:cs typeface="Calibri"/>
                <a:sym typeface="Calibri"/>
              </a:rPr>
              <a:t>Join.me:</a:t>
            </a:r>
            <a:r>
              <a:rPr lang="en-GB" dirty="0">
                <a:latin typeface="Calibri"/>
                <a:ea typeface="Calibri"/>
                <a:cs typeface="Calibri"/>
                <a:sym typeface="Calibri"/>
              </a:rPr>
              <a:t> for organising web conferences and holding meetings online</a:t>
            </a:r>
            <a:endParaRPr dirty="0">
              <a:latin typeface="Calibri"/>
              <a:ea typeface="Calibri"/>
              <a:cs typeface="Calibri"/>
              <a:sym typeface="Calibri"/>
            </a:endParaRPr>
          </a:p>
          <a:p>
            <a:pPr marL="457200" marR="0" lvl="0" indent="-228600" algn="just" rtl="0">
              <a:lnSpc>
                <a:spcPct val="90000"/>
              </a:lnSpc>
              <a:spcBef>
                <a:spcPts val="1000"/>
              </a:spcBef>
              <a:spcAft>
                <a:spcPts val="0"/>
              </a:spcAft>
              <a:buClr>
                <a:schemeClr val="dk2"/>
              </a:buClr>
              <a:buSzPts val="1600"/>
              <a:buFont typeface="Arial"/>
              <a:buNone/>
            </a:pPr>
            <a:endParaRPr dirty="0"/>
          </a:p>
        </p:txBody>
      </p:sp>
      <p:pic>
        <p:nvPicPr>
          <p:cNvPr id="132" name="Google Shape;132;p11"/>
          <p:cNvPicPr preferRelativeResize="0"/>
          <p:nvPr/>
        </p:nvPicPr>
        <p:blipFill rotWithShape="1">
          <a:blip r:embed="rId3">
            <a:alphaModFix/>
          </a:blip>
          <a:srcRect/>
          <a:stretch/>
        </p:blipFill>
        <p:spPr>
          <a:xfrm>
            <a:off x="8873072" y="4446720"/>
            <a:ext cx="2223977" cy="2223977"/>
          </a:xfrm>
          <a:prstGeom prst="rect">
            <a:avLst/>
          </a:prstGeom>
          <a:noFill/>
          <a:ln>
            <a:noFill/>
          </a:ln>
        </p:spPr>
      </p:pic>
      <p:pic>
        <p:nvPicPr>
          <p:cNvPr id="133" name="Google Shape;133;p11"/>
          <p:cNvPicPr preferRelativeResize="0"/>
          <p:nvPr/>
        </p:nvPicPr>
        <p:blipFill rotWithShape="1">
          <a:blip r:embed="rId4">
            <a:alphaModFix/>
          </a:blip>
          <a:srcRect/>
          <a:stretch/>
        </p:blipFill>
        <p:spPr>
          <a:xfrm>
            <a:off x="3481098" y="4540988"/>
            <a:ext cx="3932496" cy="2035443"/>
          </a:xfrm>
          <a:prstGeom prst="rect">
            <a:avLst/>
          </a:prstGeom>
          <a:noFill/>
          <a:ln>
            <a:noFill/>
          </a:ln>
        </p:spPr>
      </p:pic>
      <p:pic>
        <p:nvPicPr>
          <p:cNvPr id="134" name="Google Shape;134;p11"/>
          <p:cNvPicPr preferRelativeResize="0"/>
          <p:nvPr/>
        </p:nvPicPr>
        <p:blipFill rotWithShape="1">
          <a:blip r:embed="rId5">
            <a:alphaModFix/>
          </a:blip>
          <a:srcRect/>
          <a:stretch/>
        </p:blipFill>
        <p:spPr>
          <a:xfrm>
            <a:off x="439427" y="4315097"/>
            <a:ext cx="2605106" cy="1953830"/>
          </a:xfrm>
          <a:prstGeom prst="rect">
            <a:avLst/>
          </a:prstGeom>
          <a:noFill/>
          <a:ln>
            <a:noFill/>
          </a:ln>
        </p:spPr>
      </p:pic>
      <p:cxnSp>
        <p:nvCxnSpPr>
          <p:cNvPr id="3" name="Straight Connector 2"/>
          <p:cNvCxnSpPr/>
          <p:nvPr/>
        </p:nvCxnSpPr>
        <p:spPr>
          <a:xfrm>
            <a:off x="5957453" y="1448972"/>
            <a:ext cx="18473" cy="2541135"/>
          </a:xfrm>
          <a:prstGeom prst="line">
            <a:avLst/>
          </a:prstGeom>
        </p:spPr>
        <p:style>
          <a:lnRef idx="2">
            <a:schemeClr val="accent3"/>
          </a:lnRef>
          <a:fillRef idx="0">
            <a:schemeClr val="accent3"/>
          </a:fillRef>
          <a:effectRef idx="1">
            <a:schemeClr val="accent3"/>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0">
                                            <p:txEl>
                                              <p:pRg st="0" end="0"/>
                                            </p:txEl>
                                          </p:spTgt>
                                        </p:tgtEl>
                                        <p:attrNameLst>
                                          <p:attrName>style.visibility</p:attrName>
                                        </p:attrNameLst>
                                      </p:cBhvr>
                                      <p:to>
                                        <p:strVal val="visible"/>
                                      </p:to>
                                    </p:set>
                                    <p:animEffect transition="in" filter="fade">
                                      <p:cBhvr>
                                        <p:cTn id="7" dur="2000"/>
                                        <p:tgtEl>
                                          <p:spTgt spid="13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0">
                                            <p:txEl>
                                              <p:pRg st="1" end="1"/>
                                            </p:txEl>
                                          </p:spTgt>
                                        </p:tgtEl>
                                        <p:attrNameLst>
                                          <p:attrName>style.visibility</p:attrName>
                                        </p:attrNameLst>
                                      </p:cBhvr>
                                      <p:to>
                                        <p:strVal val="visible"/>
                                      </p:to>
                                    </p:set>
                                    <p:animEffect transition="in" filter="fade">
                                      <p:cBhvr>
                                        <p:cTn id="12" dur="2000"/>
                                        <p:tgtEl>
                                          <p:spTgt spid="13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0">
                                            <p:txEl>
                                              <p:pRg st="2" end="2"/>
                                            </p:txEl>
                                          </p:spTgt>
                                        </p:tgtEl>
                                        <p:attrNameLst>
                                          <p:attrName>style.visibility</p:attrName>
                                        </p:attrNameLst>
                                      </p:cBhvr>
                                      <p:to>
                                        <p:strVal val="visible"/>
                                      </p:to>
                                    </p:set>
                                    <p:animEffect transition="in" filter="fade">
                                      <p:cBhvr>
                                        <p:cTn id="17" dur="2000"/>
                                        <p:tgtEl>
                                          <p:spTgt spid="13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0">
                                            <p:txEl>
                                              <p:pRg st="3" end="3"/>
                                            </p:txEl>
                                          </p:spTgt>
                                        </p:tgtEl>
                                        <p:attrNameLst>
                                          <p:attrName>style.visibility</p:attrName>
                                        </p:attrNameLst>
                                      </p:cBhvr>
                                      <p:to>
                                        <p:strVal val="visible"/>
                                      </p:to>
                                    </p:set>
                                    <p:animEffect transition="in" filter="fade">
                                      <p:cBhvr>
                                        <p:cTn id="22" dur="2000"/>
                                        <p:tgtEl>
                                          <p:spTgt spid="13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0">
                                            <p:txEl>
                                              <p:pRg st="4" end="4"/>
                                            </p:txEl>
                                          </p:spTgt>
                                        </p:tgtEl>
                                        <p:attrNameLst>
                                          <p:attrName>style.visibility</p:attrName>
                                        </p:attrNameLst>
                                      </p:cBhvr>
                                      <p:to>
                                        <p:strVal val="visible"/>
                                      </p:to>
                                    </p:set>
                                    <p:animEffect transition="in" filter="fade">
                                      <p:cBhvr>
                                        <p:cTn id="27" dur="2000"/>
                                        <p:tgtEl>
                                          <p:spTgt spid="13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30">
                                            <p:txEl>
                                              <p:pRg st="5" end="5"/>
                                            </p:txEl>
                                          </p:spTgt>
                                        </p:tgtEl>
                                        <p:attrNameLst>
                                          <p:attrName>style.visibility</p:attrName>
                                        </p:attrNameLst>
                                      </p:cBhvr>
                                      <p:to>
                                        <p:strVal val="visible"/>
                                      </p:to>
                                    </p:set>
                                    <p:animEffect transition="in" filter="fade">
                                      <p:cBhvr>
                                        <p:cTn id="32" dur="2000"/>
                                        <p:tgtEl>
                                          <p:spTgt spid="130">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31">
                                            <p:txEl>
                                              <p:pRg st="0" end="0"/>
                                            </p:txEl>
                                          </p:spTgt>
                                        </p:tgtEl>
                                        <p:attrNameLst>
                                          <p:attrName>style.visibility</p:attrName>
                                        </p:attrNameLst>
                                      </p:cBhvr>
                                      <p:to>
                                        <p:strVal val="visible"/>
                                      </p:to>
                                    </p:set>
                                    <p:animEffect transition="in" filter="fade">
                                      <p:cBhvr>
                                        <p:cTn id="37" dur="1822"/>
                                        <p:tgtEl>
                                          <p:spTgt spid="131">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31">
                                            <p:txEl>
                                              <p:pRg st="1" end="1"/>
                                            </p:txEl>
                                          </p:spTgt>
                                        </p:tgtEl>
                                        <p:attrNameLst>
                                          <p:attrName>style.visibility</p:attrName>
                                        </p:attrNameLst>
                                      </p:cBhvr>
                                      <p:to>
                                        <p:strVal val="visible"/>
                                      </p:to>
                                    </p:set>
                                    <p:animEffect transition="in" filter="fade">
                                      <p:cBhvr>
                                        <p:cTn id="42" dur="1822"/>
                                        <p:tgtEl>
                                          <p:spTgt spid="131">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31">
                                            <p:txEl>
                                              <p:pRg st="2" end="2"/>
                                            </p:txEl>
                                          </p:spTgt>
                                        </p:tgtEl>
                                        <p:attrNameLst>
                                          <p:attrName>style.visibility</p:attrName>
                                        </p:attrNameLst>
                                      </p:cBhvr>
                                      <p:to>
                                        <p:strVal val="visible"/>
                                      </p:to>
                                    </p:set>
                                    <p:animEffect transition="in" filter="fade">
                                      <p:cBhvr>
                                        <p:cTn id="47" dur="1822"/>
                                        <p:tgtEl>
                                          <p:spTgt spid="131">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31">
                                            <p:txEl>
                                              <p:pRg st="3" end="3"/>
                                            </p:txEl>
                                          </p:spTgt>
                                        </p:tgtEl>
                                        <p:attrNameLst>
                                          <p:attrName>style.visibility</p:attrName>
                                        </p:attrNameLst>
                                      </p:cBhvr>
                                      <p:to>
                                        <p:strVal val="visible"/>
                                      </p:to>
                                    </p:set>
                                    <p:animEffect transition="in" filter="fade">
                                      <p:cBhvr>
                                        <p:cTn id="52" dur="1822"/>
                                        <p:tgtEl>
                                          <p:spTgt spid="131">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31">
                                            <p:txEl>
                                              <p:pRg st="4" end="4"/>
                                            </p:txEl>
                                          </p:spTgt>
                                        </p:tgtEl>
                                        <p:attrNameLst>
                                          <p:attrName>style.visibility</p:attrName>
                                        </p:attrNameLst>
                                      </p:cBhvr>
                                      <p:to>
                                        <p:strVal val="visible"/>
                                      </p:to>
                                    </p:set>
                                    <p:animEffect transition="in" filter="fade">
                                      <p:cBhvr>
                                        <p:cTn id="57" dur="1822"/>
                                        <p:tgtEl>
                                          <p:spTgt spid="131">
                                            <p:txEl>
                                              <p:pRg st="4" end="4"/>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34"/>
                                        </p:tgtEl>
                                        <p:attrNameLst>
                                          <p:attrName>style.visibility</p:attrName>
                                        </p:attrNameLst>
                                      </p:cBhvr>
                                      <p:to>
                                        <p:strVal val="visible"/>
                                      </p:to>
                                    </p:set>
                                    <p:animEffect transition="in" filter="fade">
                                      <p:cBhvr>
                                        <p:cTn id="62" dur="1000"/>
                                        <p:tgtEl>
                                          <p:spTgt spid="134"/>
                                        </p:tgtEl>
                                      </p:cBhvr>
                                    </p:animEffect>
                                  </p:childTnLst>
                                </p:cTn>
                              </p:par>
                              <p:par>
                                <p:cTn id="63" presetID="10" presetClass="entr" presetSubtype="0" fill="hold" nodeType="withEffect">
                                  <p:stCondLst>
                                    <p:cond delay="0"/>
                                  </p:stCondLst>
                                  <p:childTnLst>
                                    <p:set>
                                      <p:cBhvr>
                                        <p:cTn id="64" dur="1" fill="hold">
                                          <p:stCondLst>
                                            <p:cond delay="0"/>
                                          </p:stCondLst>
                                        </p:cTn>
                                        <p:tgtEl>
                                          <p:spTgt spid="133"/>
                                        </p:tgtEl>
                                        <p:attrNameLst>
                                          <p:attrName>style.visibility</p:attrName>
                                        </p:attrNameLst>
                                      </p:cBhvr>
                                      <p:to>
                                        <p:strVal val="visible"/>
                                      </p:to>
                                    </p:set>
                                    <p:animEffect transition="in" filter="fade">
                                      <p:cBhvr>
                                        <p:cTn id="65" dur="1000"/>
                                        <p:tgtEl>
                                          <p:spTgt spid="133"/>
                                        </p:tgtEl>
                                      </p:cBhvr>
                                    </p:animEffect>
                                  </p:childTnLst>
                                </p:cTn>
                              </p:par>
                              <p:par>
                                <p:cTn id="66" presetID="10" presetClass="entr" presetSubtype="0" fill="hold" nodeType="withEffect">
                                  <p:stCondLst>
                                    <p:cond delay="0"/>
                                  </p:stCondLst>
                                  <p:childTnLst>
                                    <p:set>
                                      <p:cBhvr>
                                        <p:cTn id="67" dur="1" fill="hold">
                                          <p:stCondLst>
                                            <p:cond delay="0"/>
                                          </p:stCondLst>
                                        </p:cTn>
                                        <p:tgtEl>
                                          <p:spTgt spid="132"/>
                                        </p:tgtEl>
                                        <p:attrNameLst>
                                          <p:attrName>style.visibility</p:attrName>
                                        </p:attrNameLst>
                                      </p:cBhvr>
                                      <p:to>
                                        <p:strVal val="visible"/>
                                      </p:to>
                                    </p:set>
                                    <p:animEffect transition="in" filter="fade">
                                      <p:cBhvr>
                                        <p:cTn id="68" dur="1000"/>
                                        <p:tgtEl>
                                          <p:spTgt spid="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ARDET Course template">
  <a:themeElements>
    <a:clrScheme name="EMERGE">
      <a:dk1>
        <a:srgbClr val="3B3842"/>
      </a:dk1>
      <a:lt1>
        <a:srgbClr val="FFFFFF"/>
      </a:lt1>
      <a:dk2>
        <a:srgbClr val="333333"/>
      </a:dk2>
      <a:lt2>
        <a:srgbClr val="999999"/>
      </a:lt2>
      <a:accent1>
        <a:srgbClr val="EB5353"/>
      </a:accent1>
      <a:accent2>
        <a:srgbClr val="F9D923"/>
      </a:accent2>
      <a:accent3>
        <a:srgbClr val="187498"/>
      </a:accent3>
      <a:accent4>
        <a:srgbClr val="36AE7C"/>
      </a:accent4>
      <a:accent5>
        <a:srgbClr val="E0BB07"/>
      </a:accent5>
      <a:accent6>
        <a:srgbClr val="333333"/>
      </a:accent6>
      <a:hlink>
        <a:srgbClr val="0070C0"/>
      </a:hlink>
      <a:folHlink>
        <a:srgbClr val="7030A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ARDET Course template">
  <a:themeElements>
    <a:clrScheme name="EMERGE">
      <a:dk1>
        <a:srgbClr val="3B3842"/>
      </a:dk1>
      <a:lt1>
        <a:srgbClr val="FFFFFF"/>
      </a:lt1>
      <a:dk2>
        <a:srgbClr val="333333"/>
      </a:dk2>
      <a:lt2>
        <a:srgbClr val="999999"/>
      </a:lt2>
      <a:accent1>
        <a:srgbClr val="EB5353"/>
      </a:accent1>
      <a:accent2>
        <a:srgbClr val="F9D923"/>
      </a:accent2>
      <a:accent3>
        <a:srgbClr val="187498"/>
      </a:accent3>
      <a:accent4>
        <a:srgbClr val="36AE7C"/>
      </a:accent4>
      <a:accent5>
        <a:srgbClr val="E0BB07"/>
      </a:accent5>
      <a:accent6>
        <a:srgbClr val="333333"/>
      </a:accent6>
      <a:hlink>
        <a:srgbClr val="0070C0"/>
      </a:hlink>
      <a:folHlink>
        <a:srgbClr val="7030A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ARDET Course template">
  <a:themeElements>
    <a:clrScheme name="EMERGE">
      <a:dk1>
        <a:srgbClr val="3B3842"/>
      </a:dk1>
      <a:lt1>
        <a:srgbClr val="FFFFFF"/>
      </a:lt1>
      <a:dk2>
        <a:srgbClr val="333333"/>
      </a:dk2>
      <a:lt2>
        <a:srgbClr val="999999"/>
      </a:lt2>
      <a:accent1>
        <a:srgbClr val="EB5353"/>
      </a:accent1>
      <a:accent2>
        <a:srgbClr val="F9D923"/>
      </a:accent2>
      <a:accent3>
        <a:srgbClr val="187498"/>
      </a:accent3>
      <a:accent4>
        <a:srgbClr val="36AE7C"/>
      </a:accent4>
      <a:accent5>
        <a:srgbClr val="E0BB07"/>
      </a:accent5>
      <a:accent6>
        <a:srgbClr val="333333"/>
      </a:accent6>
      <a:hlink>
        <a:srgbClr val="0070C0"/>
      </a:hlink>
      <a:folHlink>
        <a:srgbClr val="7030A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TotalTime>
  <Words>2124</Words>
  <Application>Microsoft Office PowerPoint</Application>
  <PresentationFormat>Widescreen</PresentationFormat>
  <Paragraphs>220</Paragraphs>
  <Slides>24</Slides>
  <Notes>24</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24</vt:i4>
      </vt:variant>
    </vt:vector>
  </HeadingPairs>
  <TitlesOfParts>
    <vt:vector size="34" baseType="lpstr">
      <vt:lpstr>Calibri</vt:lpstr>
      <vt:lpstr>Roboto Condensed Light</vt:lpstr>
      <vt:lpstr>Arial</vt:lpstr>
      <vt:lpstr>Wingdings</vt:lpstr>
      <vt:lpstr>Roboto Condensed</vt:lpstr>
      <vt:lpstr>Open Sans</vt:lpstr>
      <vt:lpstr>Noto Sans Symbols</vt:lpstr>
      <vt:lpstr>CARDET Course template</vt:lpstr>
      <vt:lpstr>CARDET Course template</vt:lpstr>
      <vt:lpstr>1_CARDET Course template</vt:lpstr>
      <vt:lpstr>Module 5 Understanding Digital Activism</vt:lpstr>
      <vt:lpstr>Digital Competences </vt:lpstr>
      <vt:lpstr>Digital Competences </vt:lpstr>
      <vt:lpstr>The Digital Competence Framework (DigComp 2.0) </vt:lpstr>
      <vt:lpstr>The Digital Competence Framework (DigComp 2.0) </vt:lpstr>
      <vt:lpstr> </vt:lpstr>
      <vt:lpstr>PowerPoint Presentation</vt:lpstr>
      <vt:lpstr>Digital Tools</vt:lpstr>
      <vt:lpstr>Examples of Digital Tools</vt:lpstr>
      <vt:lpstr>Examples of Digital Tools</vt:lpstr>
      <vt:lpstr>Digital Tools for Online - Training</vt:lpstr>
      <vt:lpstr>PowerPoint Presentation</vt:lpstr>
      <vt:lpstr>What is Digital Content?</vt:lpstr>
      <vt:lpstr>Who Creates Digital Content?</vt:lpstr>
      <vt:lpstr>Digital Content: Finding, Evaluating, Using and Creating it</vt:lpstr>
      <vt:lpstr>Digital Content: Finding, Evaluating, Using and Creating it</vt:lpstr>
      <vt:lpstr>Digital Content: Finding, Evaluating, Using and Creating it</vt:lpstr>
      <vt:lpstr>Test Your Digital Skills</vt:lpstr>
      <vt:lpstr>Tips for Digital Activism </vt:lpstr>
      <vt:lpstr>Tips for Building Your Online Identity</vt:lpstr>
      <vt:lpstr>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5: Understanding Digital Activism </dc:title>
  <dc:creator>2Fast4u</dc:creator>
  <cp:lastModifiedBy>Simone Khekin</cp:lastModifiedBy>
  <cp:revision>11</cp:revision>
  <dcterms:created xsi:type="dcterms:W3CDTF">2014-07-11T09:12:14Z</dcterms:created>
  <dcterms:modified xsi:type="dcterms:W3CDTF">2023-12-12T14:04:00Z</dcterms:modified>
</cp:coreProperties>
</file>