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 id="2147483655" r:id="rId2"/>
    <p:sldMasterId id="2147483657" r:id="rId3"/>
  </p:sldMasterIdLst>
  <p:notesMasterIdLst>
    <p:notesMasterId r:id="rId19"/>
  </p:notesMasterIdLst>
  <p:sldIdLst>
    <p:sldId id="269" r:id="rId4"/>
    <p:sldId id="257" r:id="rId5"/>
    <p:sldId id="258" r:id="rId6"/>
    <p:sldId id="270" r:id="rId7"/>
    <p:sldId id="259" r:id="rId8"/>
    <p:sldId id="260" r:id="rId9"/>
    <p:sldId id="261" r:id="rId10"/>
    <p:sldId id="262" r:id="rId11"/>
    <p:sldId id="263" r:id="rId12"/>
    <p:sldId id="264" r:id="rId13"/>
    <p:sldId id="265" r:id="rId14"/>
    <p:sldId id="272" r:id="rId15"/>
    <p:sldId id="266" r:id="rId16"/>
    <p:sldId id="271" r:id="rId17"/>
    <p:sldId id="268" r:id="rId18"/>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20" roundtripDataSignature="AMtx7mgXOl29nZmwNIW8omwRdCz9+T2Y1Q=="/>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8749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7" d="100"/>
          <a:sy n="67" d="100"/>
        </p:scale>
        <p:origin x="936"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3" Type="http://schemas.openxmlformats.org/officeDocument/2006/relationships/slideMaster" Target="slideMasters/slideMaster3.xml"/><Relationship Id="rId21" Type="http://schemas.openxmlformats.org/officeDocument/2006/relationships/presProps" Target="pres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 Type="http://schemas.openxmlformats.org/officeDocument/2006/relationships/slideMaster" Target="slideMasters/slideMaster2.xml"/><Relationship Id="rId16" Type="http://schemas.openxmlformats.org/officeDocument/2006/relationships/slide" Target="slides/slide13.xml"/><Relationship Id="rId20" Type="http://customschemas.google.com/relationships/presentationmetadata" Target="metadata"/><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tableStyles" Target="tableStyle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theme" Target="theme/theme1.xml"/><Relationship Id="rId10" Type="http://schemas.openxmlformats.org/officeDocument/2006/relationships/slide" Target="slides/slide7.xml"/><Relationship Id="rId19"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L="914400" marR="0" lvl="1"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2pPr>
            <a:lvl3pPr marL="1371600" marR="0" lvl="2"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3pPr>
            <a:lvl4pPr marL="1828800" marR="0" lvl="3"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4pPr>
            <a:lvl5pPr marL="2286000" marR="0" lvl="4"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5pPr>
            <a:lvl6pPr marL="2743200" marR="0" lvl="5"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6pPr>
            <a:lvl7pPr marL="3200400" marR="0" lvl="6"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7pPr>
            <a:lvl8pPr marL="3657600" marR="0" lvl="7"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8pPr>
            <a:lvl9pPr marL="4114800" marR="0" lvl="8"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GB"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1"/>
        <p:cNvGrpSpPr/>
        <p:nvPr/>
      </p:nvGrpSpPr>
      <p:grpSpPr>
        <a:xfrm>
          <a:off x="0" y="0"/>
          <a:ext cx="0" cy="0"/>
          <a:chOff x="0" y="0"/>
          <a:chExt cx="0" cy="0"/>
        </a:xfrm>
      </p:grpSpPr>
      <p:sp>
        <p:nvSpPr>
          <p:cNvPr id="52" name="Google Shape;52;p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53" name="Google Shape;53;p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54" name="Google Shape;54;p1: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Pts val="1400"/>
              <a:buFont typeface="Arial"/>
              <a:buNone/>
              <a:tabLst/>
              <a:defRPr/>
            </a:pPr>
            <a:fld id="{00000000-1234-1234-1234-123412341234}" type="slidenum">
              <a:rPr kumimoji="0" lang="en-GB" sz="1400" b="0" i="0" u="none" strike="noStrike" kern="0" cap="none" spc="0" normalizeH="0" baseline="0" noProof="0">
                <a:ln>
                  <a:noFill/>
                </a:ln>
                <a:solidFill>
                  <a:srgbClr val="000000"/>
                </a:solidFill>
                <a:effectLst/>
                <a:uLnTx/>
                <a:uFillTx/>
                <a:latin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Pts val="1400"/>
                <a:buFont typeface="Arial"/>
                <a:buNone/>
                <a:tabLst/>
                <a:defRPr/>
              </a:pPr>
              <a:t>1</a:t>
            </a:fld>
            <a:endParaRPr kumimoji="0" sz="1400" b="0" i="0" u="none" strike="noStrike" kern="0" cap="none" spc="0" normalizeH="0" baseline="0" noProof="0">
              <a:ln>
                <a:noFill/>
              </a:ln>
              <a:solidFill>
                <a:srgbClr val="000000"/>
              </a:solidFill>
              <a:effectLst/>
              <a:uLnTx/>
              <a:uFillTx/>
              <a:latin typeface="Arial"/>
              <a:cs typeface="Arial"/>
              <a:sym typeface="Arial"/>
            </a:endParaRPr>
          </a:p>
        </p:txBody>
      </p:sp>
    </p:spTree>
    <p:extLst>
      <p:ext uri="{BB962C8B-B14F-4D97-AF65-F5344CB8AC3E}">
        <p14:creationId xmlns:p14="http://schemas.microsoft.com/office/powerpoint/2010/main" val="90288625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
        <p:cNvGrpSpPr/>
        <p:nvPr/>
      </p:nvGrpSpPr>
      <p:grpSpPr>
        <a:xfrm>
          <a:off x="0" y="0"/>
          <a:ext cx="0" cy="0"/>
          <a:chOff x="0" y="0"/>
          <a:chExt cx="0" cy="0"/>
        </a:xfrm>
      </p:grpSpPr>
      <p:sp>
        <p:nvSpPr>
          <p:cNvPr id="102" name="Google Shape;102;p9: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03" name="Google Shape;103;p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Google Shape;108;p10: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09" name="Google Shape;109;p1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Google Shape;108;p10: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09" name="Google Shape;109;p1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279923792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3"/>
        <p:cNvGrpSpPr/>
        <p:nvPr/>
      </p:nvGrpSpPr>
      <p:grpSpPr>
        <a:xfrm>
          <a:off x="0" y="0"/>
          <a:ext cx="0" cy="0"/>
          <a:chOff x="0" y="0"/>
          <a:chExt cx="0" cy="0"/>
        </a:xfrm>
      </p:grpSpPr>
      <p:sp>
        <p:nvSpPr>
          <p:cNvPr id="114" name="Google Shape;114;p1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15" name="Google Shape;115;p1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3"/>
        <p:cNvGrpSpPr/>
        <p:nvPr/>
      </p:nvGrpSpPr>
      <p:grpSpPr>
        <a:xfrm>
          <a:off x="0" y="0"/>
          <a:ext cx="0" cy="0"/>
          <a:chOff x="0" y="0"/>
          <a:chExt cx="0" cy="0"/>
        </a:xfrm>
      </p:grpSpPr>
      <p:sp>
        <p:nvSpPr>
          <p:cNvPr id="114" name="Google Shape;114;p1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15" name="Google Shape;115;p1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69277606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
        <p:cNvGrpSpPr/>
        <p:nvPr/>
      </p:nvGrpSpPr>
      <p:grpSpPr>
        <a:xfrm>
          <a:off x="0" y="0"/>
          <a:ext cx="0" cy="0"/>
          <a:chOff x="0" y="0"/>
          <a:chExt cx="0" cy="0"/>
        </a:xfrm>
      </p:grpSpPr>
      <p:sp>
        <p:nvSpPr>
          <p:cNvPr id="126" name="Google Shape;126;p16: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27" name="Google Shape;127;p1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
        <p:cNvGrpSpPr/>
        <p:nvPr/>
      </p:nvGrpSpPr>
      <p:grpSpPr>
        <a:xfrm>
          <a:off x="0" y="0"/>
          <a:ext cx="0" cy="0"/>
          <a:chOff x="0" y="0"/>
          <a:chExt cx="0" cy="0"/>
        </a:xfrm>
      </p:grpSpPr>
      <p:sp>
        <p:nvSpPr>
          <p:cNvPr id="59" name="Google Shape;59;p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60" name="Google Shape;60;p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
        <p:cNvGrpSpPr/>
        <p:nvPr/>
      </p:nvGrpSpPr>
      <p:grpSpPr>
        <a:xfrm>
          <a:off x="0" y="0"/>
          <a:ext cx="0" cy="0"/>
          <a:chOff x="0" y="0"/>
          <a:chExt cx="0" cy="0"/>
        </a:xfrm>
      </p:grpSpPr>
      <p:sp>
        <p:nvSpPr>
          <p:cNvPr id="65" name="Google Shape;65;p3: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66" name="Google Shape;66;p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
        <p:cNvGrpSpPr/>
        <p:nvPr/>
      </p:nvGrpSpPr>
      <p:grpSpPr>
        <a:xfrm>
          <a:off x="0" y="0"/>
          <a:ext cx="0" cy="0"/>
          <a:chOff x="0" y="0"/>
          <a:chExt cx="0" cy="0"/>
        </a:xfrm>
      </p:grpSpPr>
      <p:sp>
        <p:nvSpPr>
          <p:cNvPr id="65" name="Google Shape;65;p3: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66" name="Google Shape;66;p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38011720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
        <p:cNvGrpSpPr/>
        <p:nvPr/>
      </p:nvGrpSpPr>
      <p:grpSpPr>
        <a:xfrm>
          <a:off x="0" y="0"/>
          <a:ext cx="0" cy="0"/>
          <a:chOff x="0" y="0"/>
          <a:chExt cx="0" cy="0"/>
        </a:xfrm>
      </p:grpSpPr>
      <p:sp>
        <p:nvSpPr>
          <p:cNvPr id="71" name="Google Shape;71;p4: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72" name="Google Shape;72;p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5: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78" name="Google Shape;78;p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3"/>
        <p:cNvGrpSpPr/>
        <p:nvPr/>
      </p:nvGrpSpPr>
      <p:grpSpPr>
        <a:xfrm>
          <a:off x="0" y="0"/>
          <a:ext cx="0" cy="0"/>
          <a:chOff x="0" y="0"/>
          <a:chExt cx="0" cy="0"/>
        </a:xfrm>
      </p:grpSpPr>
      <p:sp>
        <p:nvSpPr>
          <p:cNvPr id="84" name="Google Shape;84;p6: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85" name="Google Shape;85;p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9"/>
        <p:cNvGrpSpPr/>
        <p:nvPr/>
      </p:nvGrpSpPr>
      <p:grpSpPr>
        <a:xfrm>
          <a:off x="0" y="0"/>
          <a:ext cx="0" cy="0"/>
          <a:chOff x="0" y="0"/>
          <a:chExt cx="0" cy="0"/>
        </a:xfrm>
      </p:grpSpPr>
      <p:sp>
        <p:nvSpPr>
          <p:cNvPr id="90" name="Google Shape;90;p7: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91" name="Google Shape;91;p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p8: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97" name="Google Shape;97;p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3.xml"/><Relationship Id="rId5" Type="http://schemas.openxmlformats.org/officeDocument/2006/relationships/image" Target="../media/image5.png"/><Relationship Id="rId4" Type="http://schemas.openxmlformats.org/officeDocument/2006/relationships/image" Target="../media/image2.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Text - 1col">
  <p:cSld name="Title Text - 1col">
    <p:spTree>
      <p:nvGrpSpPr>
        <p:cNvPr id="1" name="Shape 20"/>
        <p:cNvGrpSpPr/>
        <p:nvPr/>
      </p:nvGrpSpPr>
      <p:grpSpPr>
        <a:xfrm>
          <a:off x="0" y="0"/>
          <a:ext cx="0" cy="0"/>
          <a:chOff x="0" y="0"/>
          <a:chExt cx="0" cy="0"/>
        </a:xfrm>
      </p:grpSpPr>
      <p:sp>
        <p:nvSpPr>
          <p:cNvPr id="21" name="Google Shape;21;p19"/>
          <p:cNvSpPr txBox="1">
            <a:spLocks noGrp="1"/>
          </p:cNvSpPr>
          <p:nvPr>
            <p:ph type="body" idx="1"/>
          </p:nvPr>
        </p:nvSpPr>
        <p:spPr>
          <a:xfrm>
            <a:off x="399370" y="1449389"/>
            <a:ext cx="11393260" cy="5096388"/>
          </a:xfrm>
          <a:prstGeom prst="rect">
            <a:avLst/>
          </a:prstGeom>
          <a:noFill/>
          <a:ln>
            <a:noFill/>
          </a:ln>
        </p:spPr>
        <p:txBody>
          <a:bodyPr spcFirstLastPara="1" wrap="square" lIns="0" tIns="0" rIns="0" bIns="0" anchor="t" anchorCtr="0">
            <a:noAutofit/>
          </a:bodyPr>
          <a:lstStyle>
            <a:lvl1pPr marL="457200" marR="0" lvl="0" indent="-228600" algn="just" rtl="0">
              <a:lnSpc>
                <a:spcPct val="90000"/>
              </a:lnSpc>
              <a:spcBef>
                <a:spcPts val="1000"/>
              </a:spcBef>
              <a:spcAft>
                <a:spcPts val="0"/>
              </a:spcAft>
              <a:buClr>
                <a:srgbClr val="000000"/>
              </a:buClr>
              <a:buSzPts val="1800"/>
              <a:buFont typeface="Arial"/>
              <a:buNone/>
              <a:defRPr sz="1800" b="0" i="0" u="none" strike="noStrike" cap="none">
                <a:solidFill>
                  <a:srgbClr val="000000"/>
                </a:solidFill>
                <a:latin typeface="Calibri"/>
                <a:ea typeface="Calibri"/>
                <a:cs typeface="Calibri"/>
                <a:sym typeface="Calibri"/>
              </a:defRPr>
            </a:lvl1pPr>
            <a:lvl2pPr marL="914400" marR="0" lvl="1" indent="-368300" algn="l" rtl="0">
              <a:lnSpc>
                <a:spcPct val="90000"/>
              </a:lnSpc>
              <a:spcBef>
                <a:spcPts val="500"/>
              </a:spcBef>
              <a:spcAft>
                <a:spcPts val="0"/>
              </a:spcAft>
              <a:buClr>
                <a:schemeClr val="dk1"/>
              </a:buClr>
              <a:buSzPts val="2200"/>
              <a:buFont typeface="Arial"/>
              <a:buChar char="•"/>
              <a:defRPr sz="2200" b="0" i="0" u="none" strike="noStrike" cap="none">
                <a:solidFill>
                  <a:schemeClr val="dk1"/>
                </a:solidFill>
                <a:latin typeface="Calibri"/>
                <a:ea typeface="Calibri"/>
                <a:cs typeface="Calibri"/>
                <a:sym typeface="Calibri"/>
              </a:defRPr>
            </a:lvl2pPr>
            <a:lvl3pPr marL="1371600" marR="0" lvl="2" indent="-368300" algn="l" rtl="0">
              <a:lnSpc>
                <a:spcPct val="90000"/>
              </a:lnSpc>
              <a:spcBef>
                <a:spcPts val="500"/>
              </a:spcBef>
              <a:spcAft>
                <a:spcPts val="0"/>
              </a:spcAft>
              <a:buClr>
                <a:schemeClr val="dk1"/>
              </a:buClr>
              <a:buSzPts val="2200"/>
              <a:buFont typeface="Arial"/>
              <a:buChar char="•"/>
              <a:defRPr sz="2200" b="0" i="0" u="none" strike="noStrike" cap="none">
                <a:solidFill>
                  <a:schemeClr val="dk1"/>
                </a:solidFill>
                <a:latin typeface="Calibri"/>
                <a:ea typeface="Calibri"/>
                <a:cs typeface="Calibri"/>
                <a:sym typeface="Calibri"/>
              </a:defRPr>
            </a:lvl3pPr>
            <a:lvl4pPr marL="1828800" marR="0" lvl="3" indent="-368300" algn="l" rtl="0">
              <a:lnSpc>
                <a:spcPct val="90000"/>
              </a:lnSpc>
              <a:spcBef>
                <a:spcPts val="500"/>
              </a:spcBef>
              <a:spcAft>
                <a:spcPts val="0"/>
              </a:spcAft>
              <a:buClr>
                <a:schemeClr val="dk1"/>
              </a:buClr>
              <a:buSzPts val="2200"/>
              <a:buFont typeface="Arial"/>
              <a:buChar char="•"/>
              <a:defRPr sz="2200" b="0" i="0" u="none" strike="noStrike" cap="none">
                <a:solidFill>
                  <a:schemeClr val="dk1"/>
                </a:solidFill>
                <a:latin typeface="Calibri"/>
                <a:ea typeface="Calibri"/>
                <a:cs typeface="Calibri"/>
                <a:sym typeface="Calibri"/>
              </a:defRPr>
            </a:lvl4pPr>
            <a:lvl5pPr marL="2286000" marR="0" lvl="4" indent="-368300" algn="l" rtl="0">
              <a:lnSpc>
                <a:spcPct val="90000"/>
              </a:lnSpc>
              <a:spcBef>
                <a:spcPts val="500"/>
              </a:spcBef>
              <a:spcAft>
                <a:spcPts val="0"/>
              </a:spcAft>
              <a:buClr>
                <a:schemeClr val="dk1"/>
              </a:buClr>
              <a:buSzPts val="2200"/>
              <a:buFont typeface="Arial"/>
              <a:buChar char="•"/>
              <a:defRPr sz="22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22" name="Google Shape;22;p19"/>
          <p:cNvSpPr txBox="1">
            <a:spLocks noGrp="1"/>
          </p:cNvSpPr>
          <p:nvPr>
            <p:ph type="title"/>
          </p:nvPr>
        </p:nvSpPr>
        <p:spPr>
          <a:xfrm>
            <a:off x="399370" y="174449"/>
            <a:ext cx="11393260" cy="675444"/>
          </a:xfrm>
          <a:prstGeom prst="rect">
            <a:avLst/>
          </a:prstGeom>
          <a:noFill/>
          <a:ln>
            <a:noFill/>
          </a:ln>
        </p:spPr>
        <p:txBody>
          <a:bodyPr spcFirstLastPara="1" wrap="square" lIns="0" tIns="0" rIns="0" bIns="0" anchor="ctr" anchorCtr="0">
            <a:noAutofit/>
          </a:bodyPr>
          <a:lstStyle>
            <a:lvl1pPr lvl="0" algn="l">
              <a:lnSpc>
                <a:spcPct val="100000"/>
              </a:lnSpc>
              <a:spcBef>
                <a:spcPts val="0"/>
              </a:spcBef>
              <a:spcAft>
                <a:spcPts val="0"/>
              </a:spcAft>
              <a:buClr>
                <a:schemeClr val="lt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Tree>
  </p:cSld>
  <p:clrMapOvr>
    <a:masterClrMapping/>
  </p:clrMapOvr>
  <p:extLst>
    <p:ext uri="{DCECCB84-F9BA-43D5-87BE-67443E8EF086}">
      <p15:sldGuideLst xmlns:p15="http://schemas.microsoft.com/office/powerpoint/2012/main">
        <p15:guide id="1" orient="horz" pos="913">
          <p15:clr>
            <a:srgbClr val="FBAE40"/>
          </p15:clr>
        </p15:guide>
        <p15:guide id="2" pos="3840">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Content - 2col">
  <p:cSld name="Title Content - 2col">
    <p:spTree>
      <p:nvGrpSpPr>
        <p:cNvPr id="1" name="Shape 27"/>
        <p:cNvGrpSpPr/>
        <p:nvPr/>
      </p:nvGrpSpPr>
      <p:grpSpPr>
        <a:xfrm>
          <a:off x="0" y="0"/>
          <a:ext cx="0" cy="0"/>
          <a:chOff x="0" y="0"/>
          <a:chExt cx="0" cy="0"/>
        </a:xfrm>
      </p:grpSpPr>
      <p:sp>
        <p:nvSpPr>
          <p:cNvPr id="28" name="Google Shape;28;p24"/>
          <p:cNvSpPr txBox="1">
            <a:spLocks noGrp="1"/>
          </p:cNvSpPr>
          <p:nvPr>
            <p:ph type="body" idx="1"/>
          </p:nvPr>
        </p:nvSpPr>
        <p:spPr>
          <a:xfrm>
            <a:off x="399370" y="1332411"/>
            <a:ext cx="5518830" cy="5265240"/>
          </a:xfrm>
          <a:prstGeom prst="rect">
            <a:avLst/>
          </a:prstGeom>
          <a:noFill/>
          <a:ln>
            <a:noFill/>
          </a:ln>
        </p:spPr>
        <p:txBody>
          <a:bodyPr spcFirstLastPara="1" wrap="square" lIns="0" tIns="0" rIns="0" bIns="0" anchor="t" anchorCtr="0">
            <a:noAutofit/>
          </a:bodyPr>
          <a:lstStyle>
            <a:lvl1pPr marL="457200" marR="0" lvl="0" indent="-228600" algn="l" rtl="0">
              <a:lnSpc>
                <a:spcPct val="90000"/>
              </a:lnSpc>
              <a:spcBef>
                <a:spcPts val="1000"/>
              </a:spcBef>
              <a:spcAft>
                <a:spcPts val="0"/>
              </a:spcAft>
              <a:buClr>
                <a:srgbClr val="000000"/>
              </a:buClr>
              <a:buSzPts val="1800"/>
              <a:buFont typeface="Arial"/>
              <a:buNone/>
              <a:defRPr sz="1800" b="0" i="0" u="none" strike="noStrike" cap="none">
                <a:solidFill>
                  <a:srgbClr val="000000"/>
                </a:solidFill>
                <a:latin typeface="Calibri"/>
                <a:ea typeface="Calibri"/>
                <a:cs typeface="Calibri"/>
                <a:sym typeface="Calibri"/>
              </a:defRPr>
            </a:lvl1pPr>
            <a:lvl2pPr marL="914400" marR="0" lvl="1" indent="-368300" algn="l" rtl="0">
              <a:lnSpc>
                <a:spcPct val="90000"/>
              </a:lnSpc>
              <a:spcBef>
                <a:spcPts val="500"/>
              </a:spcBef>
              <a:spcAft>
                <a:spcPts val="0"/>
              </a:spcAft>
              <a:buClr>
                <a:schemeClr val="dk1"/>
              </a:buClr>
              <a:buSzPts val="2200"/>
              <a:buFont typeface="Arial"/>
              <a:buChar char="•"/>
              <a:defRPr sz="2200" b="0" i="0" u="none" strike="noStrike" cap="none">
                <a:solidFill>
                  <a:schemeClr val="dk1"/>
                </a:solidFill>
                <a:latin typeface="Calibri"/>
                <a:ea typeface="Calibri"/>
                <a:cs typeface="Calibri"/>
                <a:sym typeface="Calibri"/>
              </a:defRPr>
            </a:lvl2pPr>
            <a:lvl3pPr marL="1371600" marR="0" lvl="2" indent="-368300" algn="l" rtl="0">
              <a:lnSpc>
                <a:spcPct val="90000"/>
              </a:lnSpc>
              <a:spcBef>
                <a:spcPts val="500"/>
              </a:spcBef>
              <a:spcAft>
                <a:spcPts val="0"/>
              </a:spcAft>
              <a:buClr>
                <a:schemeClr val="dk1"/>
              </a:buClr>
              <a:buSzPts val="2200"/>
              <a:buFont typeface="Arial"/>
              <a:buChar char="•"/>
              <a:defRPr sz="2200" b="0" i="0" u="none" strike="noStrike" cap="none">
                <a:solidFill>
                  <a:schemeClr val="dk1"/>
                </a:solidFill>
                <a:latin typeface="Calibri"/>
                <a:ea typeface="Calibri"/>
                <a:cs typeface="Calibri"/>
                <a:sym typeface="Calibri"/>
              </a:defRPr>
            </a:lvl3pPr>
            <a:lvl4pPr marL="1828800" marR="0" lvl="3" indent="-368300" algn="l" rtl="0">
              <a:lnSpc>
                <a:spcPct val="90000"/>
              </a:lnSpc>
              <a:spcBef>
                <a:spcPts val="500"/>
              </a:spcBef>
              <a:spcAft>
                <a:spcPts val="0"/>
              </a:spcAft>
              <a:buClr>
                <a:schemeClr val="dk1"/>
              </a:buClr>
              <a:buSzPts val="2200"/>
              <a:buFont typeface="Arial"/>
              <a:buChar char="•"/>
              <a:defRPr sz="2200" b="0" i="0" u="none" strike="noStrike" cap="none">
                <a:solidFill>
                  <a:schemeClr val="dk1"/>
                </a:solidFill>
                <a:latin typeface="Calibri"/>
                <a:ea typeface="Calibri"/>
                <a:cs typeface="Calibri"/>
                <a:sym typeface="Calibri"/>
              </a:defRPr>
            </a:lvl4pPr>
            <a:lvl5pPr marL="2286000" marR="0" lvl="4" indent="-368300" algn="l" rtl="0">
              <a:lnSpc>
                <a:spcPct val="90000"/>
              </a:lnSpc>
              <a:spcBef>
                <a:spcPts val="500"/>
              </a:spcBef>
              <a:spcAft>
                <a:spcPts val="0"/>
              </a:spcAft>
              <a:buClr>
                <a:schemeClr val="dk1"/>
              </a:buClr>
              <a:buSzPts val="2200"/>
              <a:buFont typeface="Arial"/>
              <a:buChar char="•"/>
              <a:defRPr sz="22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29" name="Google Shape;29;p24"/>
          <p:cNvSpPr txBox="1">
            <a:spLocks noGrp="1"/>
          </p:cNvSpPr>
          <p:nvPr>
            <p:ph type="body" idx="2"/>
          </p:nvPr>
        </p:nvSpPr>
        <p:spPr>
          <a:xfrm>
            <a:off x="6273801" y="1332411"/>
            <a:ext cx="5518830" cy="5265240"/>
          </a:xfrm>
          <a:prstGeom prst="rect">
            <a:avLst/>
          </a:prstGeom>
          <a:noFill/>
          <a:ln>
            <a:noFill/>
          </a:ln>
        </p:spPr>
        <p:txBody>
          <a:bodyPr spcFirstLastPara="1" wrap="square" lIns="0" tIns="0" rIns="0" bIns="0" anchor="t" anchorCtr="0">
            <a:noAutofit/>
          </a:bodyPr>
          <a:lstStyle>
            <a:lvl1pPr marL="457200" marR="0" lvl="0" indent="-228600" algn="l" rtl="0">
              <a:lnSpc>
                <a:spcPct val="90000"/>
              </a:lnSpc>
              <a:spcBef>
                <a:spcPts val="1000"/>
              </a:spcBef>
              <a:spcAft>
                <a:spcPts val="0"/>
              </a:spcAft>
              <a:buClr>
                <a:srgbClr val="000000"/>
              </a:buClr>
              <a:buSzPts val="1800"/>
              <a:buFont typeface="Arial"/>
              <a:buNone/>
              <a:defRPr sz="1800" b="0" i="0" u="none" strike="noStrike" cap="none">
                <a:solidFill>
                  <a:srgbClr val="000000"/>
                </a:solidFill>
                <a:latin typeface="Calibri"/>
                <a:ea typeface="Calibri"/>
                <a:cs typeface="Calibri"/>
                <a:sym typeface="Calibri"/>
              </a:defRPr>
            </a:lvl1pPr>
            <a:lvl2pPr marL="914400" marR="0" lvl="1" indent="-368300" algn="l" rtl="0">
              <a:lnSpc>
                <a:spcPct val="90000"/>
              </a:lnSpc>
              <a:spcBef>
                <a:spcPts val="500"/>
              </a:spcBef>
              <a:spcAft>
                <a:spcPts val="0"/>
              </a:spcAft>
              <a:buClr>
                <a:schemeClr val="dk1"/>
              </a:buClr>
              <a:buSzPts val="2200"/>
              <a:buFont typeface="Arial"/>
              <a:buChar char="•"/>
              <a:defRPr sz="2200" b="0" i="0" u="none" strike="noStrike" cap="none">
                <a:solidFill>
                  <a:schemeClr val="dk1"/>
                </a:solidFill>
                <a:latin typeface="Calibri"/>
                <a:ea typeface="Calibri"/>
                <a:cs typeface="Calibri"/>
                <a:sym typeface="Calibri"/>
              </a:defRPr>
            </a:lvl2pPr>
            <a:lvl3pPr marL="1371600" marR="0" lvl="2" indent="-368300" algn="l" rtl="0">
              <a:lnSpc>
                <a:spcPct val="90000"/>
              </a:lnSpc>
              <a:spcBef>
                <a:spcPts val="500"/>
              </a:spcBef>
              <a:spcAft>
                <a:spcPts val="0"/>
              </a:spcAft>
              <a:buClr>
                <a:schemeClr val="dk1"/>
              </a:buClr>
              <a:buSzPts val="2200"/>
              <a:buFont typeface="Arial"/>
              <a:buChar char="•"/>
              <a:defRPr sz="2200" b="0" i="0" u="none" strike="noStrike" cap="none">
                <a:solidFill>
                  <a:schemeClr val="dk1"/>
                </a:solidFill>
                <a:latin typeface="Calibri"/>
                <a:ea typeface="Calibri"/>
                <a:cs typeface="Calibri"/>
                <a:sym typeface="Calibri"/>
              </a:defRPr>
            </a:lvl3pPr>
            <a:lvl4pPr marL="1828800" marR="0" lvl="3" indent="-368300" algn="l" rtl="0">
              <a:lnSpc>
                <a:spcPct val="90000"/>
              </a:lnSpc>
              <a:spcBef>
                <a:spcPts val="500"/>
              </a:spcBef>
              <a:spcAft>
                <a:spcPts val="0"/>
              </a:spcAft>
              <a:buClr>
                <a:schemeClr val="dk1"/>
              </a:buClr>
              <a:buSzPts val="2200"/>
              <a:buFont typeface="Arial"/>
              <a:buChar char="•"/>
              <a:defRPr sz="2200" b="0" i="0" u="none" strike="noStrike" cap="none">
                <a:solidFill>
                  <a:schemeClr val="dk1"/>
                </a:solidFill>
                <a:latin typeface="Calibri"/>
                <a:ea typeface="Calibri"/>
                <a:cs typeface="Calibri"/>
                <a:sym typeface="Calibri"/>
              </a:defRPr>
            </a:lvl4pPr>
            <a:lvl5pPr marL="2286000" marR="0" lvl="4" indent="-368300" algn="l" rtl="0">
              <a:lnSpc>
                <a:spcPct val="90000"/>
              </a:lnSpc>
              <a:spcBef>
                <a:spcPts val="500"/>
              </a:spcBef>
              <a:spcAft>
                <a:spcPts val="0"/>
              </a:spcAft>
              <a:buClr>
                <a:schemeClr val="dk1"/>
              </a:buClr>
              <a:buSzPts val="2200"/>
              <a:buFont typeface="Arial"/>
              <a:buChar char="•"/>
              <a:defRPr sz="22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30" name="Google Shape;30;p24"/>
          <p:cNvSpPr txBox="1">
            <a:spLocks noGrp="1"/>
          </p:cNvSpPr>
          <p:nvPr>
            <p:ph type="title"/>
          </p:nvPr>
        </p:nvSpPr>
        <p:spPr>
          <a:xfrm>
            <a:off x="399370" y="388189"/>
            <a:ext cx="11393260" cy="461704"/>
          </a:xfrm>
          <a:prstGeom prst="rect">
            <a:avLst/>
          </a:prstGeom>
          <a:noFill/>
          <a:ln>
            <a:noFill/>
          </a:ln>
        </p:spPr>
        <p:txBody>
          <a:bodyPr spcFirstLastPara="1" wrap="square" lIns="0" tIns="0" rIns="0" bIns="0" anchor="ctr" anchorCtr="0">
            <a:noAutofit/>
          </a:bodyPr>
          <a:lstStyle>
            <a:lvl1pPr lvl="0" algn="l">
              <a:lnSpc>
                <a:spcPct val="100000"/>
              </a:lnSpc>
              <a:spcBef>
                <a:spcPts val="0"/>
              </a:spcBef>
              <a:spcAft>
                <a:spcPts val="0"/>
              </a:spcAft>
              <a:buClr>
                <a:schemeClr val="lt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Tree>
    <p:extLst>
      <p:ext uri="{BB962C8B-B14F-4D97-AF65-F5344CB8AC3E}">
        <p14:creationId xmlns:p14="http://schemas.microsoft.com/office/powerpoint/2010/main" val="2574613850"/>
      </p:ext>
    </p:extLst>
  </p:cSld>
  <p:clrMapOvr>
    <a:masterClrMapping/>
  </p:clrMapOvr>
  <p:extLst>
    <p:ext uri="{DCECCB84-F9BA-43D5-87BE-67443E8EF086}">
      <p15:sldGuideLst xmlns:p15="http://schemas.microsoft.com/office/powerpoint/2012/main">
        <p15:guide id="1" orient="horz" pos="913">
          <p15:clr>
            <a:srgbClr val="FBAE40"/>
          </p15:clr>
        </p15:guide>
        <p15:guide id="2" pos="3840">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itle Subtitle Text - 1col">
  <p:cSld name="Title Subtitle Text - 1col">
    <p:spTree>
      <p:nvGrpSpPr>
        <p:cNvPr id="1" name="Shape 31"/>
        <p:cNvGrpSpPr/>
        <p:nvPr/>
      </p:nvGrpSpPr>
      <p:grpSpPr>
        <a:xfrm>
          <a:off x="0" y="0"/>
          <a:ext cx="0" cy="0"/>
          <a:chOff x="0" y="0"/>
          <a:chExt cx="0" cy="0"/>
        </a:xfrm>
      </p:grpSpPr>
      <p:sp>
        <p:nvSpPr>
          <p:cNvPr id="32" name="Google Shape;32;p25"/>
          <p:cNvSpPr txBox="1">
            <a:spLocks noGrp="1"/>
          </p:cNvSpPr>
          <p:nvPr>
            <p:ph type="body" idx="1"/>
          </p:nvPr>
        </p:nvSpPr>
        <p:spPr>
          <a:xfrm>
            <a:off x="399370" y="1285794"/>
            <a:ext cx="11393260" cy="506611"/>
          </a:xfrm>
          <a:prstGeom prst="rect">
            <a:avLst/>
          </a:prstGeom>
          <a:noFill/>
          <a:ln>
            <a:noFill/>
          </a:ln>
        </p:spPr>
        <p:txBody>
          <a:bodyPr spcFirstLastPara="1" wrap="square" lIns="0" tIns="0" rIns="0" bIns="0" anchor="ctr" anchorCtr="0">
            <a:noAutofit/>
          </a:bodyPr>
          <a:lstStyle>
            <a:lvl1pPr marL="457200" marR="0" lvl="0" indent="-228600" algn="just" rtl="0">
              <a:lnSpc>
                <a:spcPct val="90000"/>
              </a:lnSpc>
              <a:spcBef>
                <a:spcPts val="1000"/>
              </a:spcBef>
              <a:spcAft>
                <a:spcPts val="0"/>
              </a:spcAft>
              <a:buClr>
                <a:schemeClr val="accent3"/>
              </a:buClr>
              <a:buSzPts val="2000"/>
              <a:buFont typeface="Arial"/>
              <a:buNone/>
              <a:defRPr sz="2000" b="1" i="0" u="none" strike="noStrike" cap="none">
                <a:solidFill>
                  <a:schemeClr val="accent3"/>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33" name="Google Shape;33;p25"/>
          <p:cNvSpPr txBox="1">
            <a:spLocks noGrp="1"/>
          </p:cNvSpPr>
          <p:nvPr>
            <p:ph type="body" idx="2"/>
          </p:nvPr>
        </p:nvSpPr>
        <p:spPr>
          <a:xfrm>
            <a:off x="399370" y="2046514"/>
            <a:ext cx="5518830" cy="4551135"/>
          </a:xfrm>
          <a:prstGeom prst="rect">
            <a:avLst/>
          </a:prstGeom>
          <a:noFill/>
          <a:ln>
            <a:noFill/>
          </a:ln>
        </p:spPr>
        <p:txBody>
          <a:bodyPr spcFirstLastPara="1" wrap="square" lIns="0" tIns="0" rIns="0" bIns="0" anchor="t" anchorCtr="0">
            <a:noAutofit/>
          </a:bodyPr>
          <a:lstStyle>
            <a:lvl1pPr marL="457200" marR="0" lvl="0" indent="-228600" algn="l" rtl="0">
              <a:lnSpc>
                <a:spcPct val="90000"/>
              </a:lnSpc>
              <a:spcBef>
                <a:spcPts val="1000"/>
              </a:spcBef>
              <a:spcAft>
                <a:spcPts val="0"/>
              </a:spcAft>
              <a:buClr>
                <a:srgbClr val="000000"/>
              </a:buClr>
              <a:buSzPts val="1800"/>
              <a:buFont typeface="Arial"/>
              <a:buNone/>
              <a:defRPr sz="1800" b="0" i="0" u="none" strike="noStrike" cap="none">
                <a:solidFill>
                  <a:srgbClr val="000000"/>
                </a:solidFill>
                <a:latin typeface="Calibri"/>
                <a:ea typeface="Calibri"/>
                <a:cs typeface="Calibri"/>
                <a:sym typeface="Calibri"/>
              </a:defRPr>
            </a:lvl1pPr>
            <a:lvl2pPr marL="914400" marR="0" lvl="1" indent="-368300" algn="l" rtl="0">
              <a:lnSpc>
                <a:spcPct val="90000"/>
              </a:lnSpc>
              <a:spcBef>
                <a:spcPts val="500"/>
              </a:spcBef>
              <a:spcAft>
                <a:spcPts val="0"/>
              </a:spcAft>
              <a:buClr>
                <a:schemeClr val="dk1"/>
              </a:buClr>
              <a:buSzPts val="2200"/>
              <a:buFont typeface="Arial"/>
              <a:buChar char="•"/>
              <a:defRPr sz="2200" b="0" i="0" u="none" strike="noStrike" cap="none">
                <a:solidFill>
                  <a:schemeClr val="dk1"/>
                </a:solidFill>
                <a:latin typeface="Calibri"/>
                <a:ea typeface="Calibri"/>
                <a:cs typeface="Calibri"/>
                <a:sym typeface="Calibri"/>
              </a:defRPr>
            </a:lvl2pPr>
            <a:lvl3pPr marL="1371600" marR="0" lvl="2" indent="-368300" algn="l" rtl="0">
              <a:lnSpc>
                <a:spcPct val="90000"/>
              </a:lnSpc>
              <a:spcBef>
                <a:spcPts val="500"/>
              </a:spcBef>
              <a:spcAft>
                <a:spcPts val="0"/>
              </a:spcAft>
              <a:buClr>
                <a:schemeClr val="dk1"/>
              </a:buClr>
              <a:buSzPts val="2200"/>
              <a:buFont typeface="Arial"/>
              <a:buChar char="•"/>
              <a:defRPr sz="2200" b="0" i="0" u="none" strike="noStrike" cap="none">
                <a:solidFill>
                  <a:schemeClr val="dk1"/>
                </a:solidFill>
                <a:latin typeface="Calibri"/>
                <a:ea typeface="Calibri"/>
                <a:cs typeface="Calibri"/>
                <a:sym typeface="Calibri"/>
              </a:defRPr>
            </a:lvl3pPr>
            <a:lvl4pPr marL="1828800" marR="0" lvl="3" indent="-368300" algn="l" rtl="0">
              <a:lnSpc>
                <a:spcPct val="90000"/>
              </a:lnSpc>
              <a:spcBef>
                <a:spcPts val="500"/>
              </a:spcBef>
              <a:spcAft>
                <a:spcPts val="0"/>
              </a:spcAft>
              <a:buClr>
                <a:schemeClr val="dk1"/>
              </a:buClr>
              <a:buSzPts val="2200"/>
              <a:buFont typeface="Arial"/>
              <a:buChar char="•"/>
              <a:defRPr sz="2200" b="0" i="0" u="none" strike="noStrike" cap="none">
                <a:solidFill>
                  <a:schemeClr val="dk1"/>
                </a:solidFill>
                <a:latin typeface="Calibri"/>
                <a:ea typeface="Calibri"/>
                <a:cs typeface="Calibri"/>
                <a:sym typeface="Calibri"/>
              </a:defRPr>
            </a:lvl4pPr>
            <a:lvl5pPr marL="2286000" marR="0" lvl="4" indent="-368300" algn="l" rtl="0">
              <a:lnSpc>
                <a:spcPct val="90000"/>
              </a:lnSpc>
              <a:spcBef>
                <a:spcPts val="500"/>
              </a:spcBef>
              <a:spcAft>
                <a:spcPts val="0"/>
              </a:spcAft>
              <a:buClr>
                <a:schemeClr val="dk1"/>
              </a:buClr>
              <a:buSzPts val="2200"/>
              <a:buFont typeface="Arial"/>
              <a:buChar char="•"/>
              <a:defRPr sz="22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34" name="Google Shape;34;p25"/>
          <p:cNvSpPr txBox="1">
            <a:spLocks noGrp="1"/>
          </p:cNvSpPr>
          <p:nvPr>
            <p:ph type="body" idx="3"/>
          </p:nvPr>
        </p:nvSpPr>
        <p:spPr>
          <a:xfrm>
            <a:off x="6273801" y="2046514"/>
            <a:ext cx="5518830" cy="4551135"/>
          </a:xfrm>
          <a:prstGeom prst="rect">
            <a:avLst/>
          </a:prstGeom>
          <a:noFill/>
          <a:ln>
            <a:noFill/>
          </a:ln>
        </p:spPr>
        <p:txBody>
          <a:bodyPr spcFirstLastPara="1" wrap="square" lIns="0" tIns="0" rIns="0" bIns="0" anchor="t" anchorCtr="0">
            <a:noAutofit/>
          </a:bodyPr>
          <a:lstStyle>
            <a:lvl1pPr marL="457200" marR="0" lvl="0" indent="-228600" algn="l" rtl="0">
              <a:lnSpc>
                <a:spcPct val="90000"/>
              </a:lnSpc>
              <a:spcBef>
                <a:spcPts val="1000"/>
              </a:spcBef>
              <a:spcAft>
                <a:spcPts val="0"/>
              </a:spcAft>
              <a:buClr>
                <a:srgbClr val="000000"/>
              </a:buClr>
              <a:buSzPts val="1800"/>
              <a:buFont typeface="Arial"/>
              <a:buNone/>
              <a:defRPr sz="1800" b="0" i="0" u="none" strike="noStrike" cap="none">
                <a:solidFill>
                  <a:srgbClr val="000000"/>
                </a:solidFill>
                <a:latin typeface="Calibri"/>
                <a:ea typeface="Calibri"/>
                <a:cs typeface="Calibri"/>
                <a:sym typeface="Calibri"/>
              </a:defRPr>
            </a:lvl1pPr>
            <a:lvl2pPr marL="914400" marR="0" lvl="1" indent="-368300" algn="l" rtl="0">
              <a:lnSpc>
                <a:spcPct val="90000"/>
              </a:lnSpc>
              <a:spcBef>
                <a:spcPts val="500"/>
              </a:spcBef>
              <a:spcAft>
                <a:spcPts val="0"/>
              </a:spcAft>
              <a:buClr>
                <a:schemeClr val="dk1"/>
              </a:buClr>
              <a:buSzPts val="2200"/>
              <a:buFont typeface="Arial"/>
              <a:buChar char="•"/>
              <a:defRPr sz="2200" b="0" i="0" u="none" strike="noStrike" cap="none">
                <a:solidFill>
                  <a:schemeClr val="dk1"/>
                </a:solidFill>
                <a:latin typeface="Calibri"/>
                <a:ea typeface="Calibri"/>
                <a:cs typeface="Calibri"/>
                <a:sym typeface="Calibri"/>
              </a:defRPr>
            </a:lvl2pPr>
            <a:lvl3pPr marL="1371600" marR="0" lvl="2" indent="-368300" algn="l" rtl="0">
              <a:lnSpc>
                <a:spcPct val="90000"/>
              </a:lnSpc>
              <a:spcBef>
                <a:spcPts val="500"/>
              </a:spcBef>
              <a:spcAft>
                <a:spcPts val="0"/>
              </a:spcAft>
              <a:buClr>
                <a:schemeClr val="dk1"/>
              </a:buClr>
              <a:buSzPts val="2200"/>
              <a:buFont typeface="Arial"/>
              <a:buChar char="•"/>
              <a:defRPr sz="2200" b="0" i="0" u="none" strike="noStrike" cap="none">
                <a:solidFill>
                  <a:schemeClr val="dk1"/>
                </a:solidFill>
                <a:latin typeface="Calibri"/>
                <a:ea typeface="Calibri"/>
                <a:cs typeface="Calibri"/>
                <a:sym typeface="Calibri"/>
              </a:defRPr>
            </a:lvl3pPr>
            <a:lvl4pPr marL="1828800" marR="0" lvl="3" indent="-368300" algn="l" rtl="0">
              <a:lnSpc>
                <a:spcPct val="90000"/>
              </a:lnSpc>
              <a:spcBef>
                <a:spcPts val="500"/>
              </a:spcBef>
              <a:spcAft>
                <a:spcPts val="0"/>
              </a:spcAft>
              <a:buClr>
                <a:schemeClr val="dk1"/>
              </a:buClr>
              <a:buSzPts val="2200"/>
              <a:buFont typeface="Arial"/>
              <a:buChar char="•"/>
              <a:defRPr sz="2200" b="0" i="0" u="none" strike="noStrike" cap="none">
                <a:solidFill>
                  <a:schemeClr val="dk1"/>
                </a:solidFill>
                <a:latin typeface="Calibri"/>
                <a:ea typeface="Calibri"/>
                <a:cs typeface="Calibri"/>
                <a:sym typeface="Calibri"/>
              </a:defRPr>
            </a:lvl4pPr>
            <a:lvl5pPr marL="2286000" marR="0" lvl="4" indent="-368300" algn="l" rtl="0">
              <a:lnSpc>
                <a:spcPct val="90000"/>
              </a:lnSpc>
              <a:spcBef>
                <a:spcPts val="500"/>
              </a:spcBef>
              <a:spcAft>
                <a:spcPts val="0"/>
              </a:spcAft>
              <a:buClr>
                <a:schemeClr val="dk1"/>
              </a:buClr>
              <a:buSzPts val="2200"/>
              <a:buFont typeface="Arial"/>
              <a:buChar char="•"/>
              <a:defRPr sz="22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35" name="Google Shape;35;p25"/>
          <p:cNvSpPr txBox="1">
            <a:spLocks noGrp="1"/>
          </p:cNvSpPr>
          <p:nvPr>
            <p:ph type="title"/>
          </p:nvPr>
        </p:nvSpPr>
        <p:spPr>
          <a:xfrm>
            <a:off x="399370" y="388189"/>
            <a:ext cx="11393260" cy="461704"/>
          </a:xfrm>
          <a:prstGeom prst="rect">
            <a:avLst/>
          </a:prstGeom>
          <a:noFill/>
          <a:ln>
            <a:noFill/>
          </a:ln>
        </p:spPr>
        <p:txBody>
          <a:bodyPr spcFirstLastPara="1" wrap="square" lIns="0" tIns="0" rIns="0" bIns="0" anchor="ctr" anchorCtr="0">
            <a:noAutofit/>
          </a:bodyPr>
          <a:lstStyle>
            <a:lvl1pPr lvl="0" algn="l">
              <a:lnSpc>
                <a:spcPct val="100000"/>
              </a:lnSpc>
              <a:spcBef>
                <a:spcPts val="0"/>
              </a:spcBef>
              <a:spcAft>
                <a:spcPts val="0"/>
              </a:spcAft>
              <a:buClr>
                <a:schemeClr val="lt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Tree>
    <p:extLst>
      <p:ext uri="{BB962C8B-B14F-4D97-AF65-F5344CB8AC3E}">
        <p14:creationId xmlns:p14="http://schemas.microsoft.com/office/powerpoint/2010/main" val="2660546341"/>
      </p:ext>
    </p:extLst>
  </p:cSld>
  <p:clrMapOvr>
    <a:masterClrMapping/>
  </p:clrMapOvr>
  <p:extLst>
    <p:ext uri="{DCECCB84-F9BA-43D5-87BE-67443E8EF086}">
      <p15:sldGuideLst xmlns:p15="http://schemas.microsoft.com/office/powerpoint/2012/main">
        <p15:guide id="1" orient="horz" pos="1366">
          <p15:clr>
            <a:srgbClr val="FBAE40"/>
          </p15:clr>
        </p15:guide>
        <p15:guide id="2" pos="3840">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2_Title Slide">
  <p:cSld name="2_Title Slide">
    <p:bg>
      <p:bgPr>
        <a:solidFill>
          <a:srgbClr val="FEF7D1"/>
        </a:solidFill>
        <a:effectLst/>
      </p:bgPr>
    </p:bg>
    <p:spTree>
      <p:nvGrpSpPr>
        <p:cNvPr id="1" name="Shape 36"/>
        <p:cNvGrpSpPr/>
        <p:nvPr/>
      </p:nvGrpSpPr>
      <p:grpSpPr>
        <a:xfrm>
          <a:off x="0" y="0"/>
          <a:ext cx="0" cy="0"/>
          <a:chOff x="0" y="0"/>
          <a:chExt cx="0" cy="0"/>
        </a:xfrm>
      </p:grpSpPr>
      <p:sp>
        <p:nvSpPr>
          <p:cNvPr id="37" name="Google Shape;37;p22"/>
          <p:cNvSpPr/>
          <p:nvPr/>
        </p:nvSpPr>
        <p:spPr>
          <a:xfrm>
            <a:off x="0" y="0"/>
            <a:ext cx="12192000" cy="6858000"/>
          </a:xfrm>
          <a:prstGeom prst="rect">
            <a:avLst/>
          </a:prstGeom>
          <a:solidFill>
            <a:srgbClr val="D2F1E4"/>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38" name="Google Shape;38;p22"/>
          <p:cNvSpPr txBox="1">
            <a:spLocks noGrp="1"/>
          </p:cNvSpPr>
          <p:nvPr>
            <p:ph type="ctrTitle"/>
          </p:nvPr>
        </p:nvSpPr>
        <p:spPr>
          <a:xfrm>
            <a:off x="2188573" y="3188147"/>
            <a:ext cx="7832271" cy="1600197"/>
          </a:xfrm>
          <a:prstGeom prst="rect">
            <a:avLst/>
          </a:prstGeom>
          <a:noFill/>
          <a:ln>
            <a:noFill/>
          </a:ln>
        </p:spPr>
        <p:txBody>
          <a:bodyPr spcFirstLastPara="1" wrap="square" lIns="0" tIns="0" rIns="0" bIns="0" anchor="ctr" anchorCtr="0">
            <a:normAutofit/>
          </a:bodyPr>
          <a:lstStyle>
            <a:lvl1pPr lvl="0" algn="ctr">
              <a:lnSpc>
                <a:spcPct val="100000"/>
              </a:lnSpc>
              <a:spcBef>
                <a:spcPts val="0"/>
              </a:spcBef>
              <a:spcAft>
                <a:spcPts val="0"/>
              </a:spcAft>
              <a:buClr>
                <a:schemeClr val="accent1"/>
              </a:buClr>
              <a:buSzPts val="3200"/>
              <a:buFont typeface="Calibri"/>
              <a:buNone/>
              <a:defRPr sz="3200">
                <a:solidFill>
                  <a:schemeClr val="accent1"/>
                </a:solidFill>
                <a:latin typeface="Calibri"/>
                <a:ea typeface="Calibri"/>
                <a:cs typeface="Calibri"/>
                <a:sym typeface="Calibri"/>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pic>
        <p:nvPicPr>
          <p:cNvPr id="39" name="Google Shape;39;p22"/>
          <p:cNvPicPr preferRelativeResize="0"/>
          <p:nvPr/>
        </p:nvPicPr>
        <p:blipFill rotWithShape="1">
          <a:blip r:embed="rId2">
            <a:alphaModFix/>
          </a:blip>
          <a:srcRect/>
          <a:stretch/>
        </p:blipFill>
        <p:spPr>
          <a:xfrm>
            <a:off x="4404572" y="228542"/>
            <a:ext cx="3382856" cy="2620299"/>
          </a:xfrm>
          <a:prstGeom prst="rect">
            <a:avLst/>
          </a:prstGeom>
          <a:noFill/>
          <a:ln>
            <a:noFill/>
          </a:ln>
        </p:spPr>
      </p:pic>
      <p:sp>
        <p:nvSpPr>
          <p:cNvPr id="40" name="Google Shape;40;p22"/>
          <p:cNvSpPr txBox="1"/>
          <p:nvPr/>
        </p:nvSpPr>
        <p:spPr>
          <a:xfrm>
            <a:off x="2734888" y="6152529"/>
            <a:ext cx="8936182" cy="461665"/>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200"/>
              <a:buFont typeface="Arial"/>
              <a:buNone/>
            </a:pPr>
            <a:r>
              <a:rPr lang="en-GB" sz="1200" b="0" i="0" u="none" strike="noStrike" cap="none">
                <a:solidFill>
                  <a:srgbClr val="000000"/>
                </a:solidFill>
                <a:latin typeface="Calibri"/>
                <a:ea typeface="Calibri"/>
                <a:cs typeface="Calibri"/>
                <a:sym typeface="Calibri"/>
              </a:rPr>
              <a:t>The EMERGE project benefits from a grant under the Active Citizens Fund Cyprus program, funded by Iceland, Liechtenstein and Norway, through the EEA and Norway Grants 2014-2021.</a:t>
            </a:r>
            <a:endParaRPr sz="1200" b="0" i="0" u="none" strike="noStrike" cap="none">
              <a:solidFill>
                <a:srgbClr val="000000"/>
              </a:solidFill>
              <a:latin typeface="Calibri"/>
              <a:ea typeface="Calibri"/>
              <a:cs typeface="Calibri"/>
              <a:sym typeface="Calibri"/>
            </a:endParaRPr>
          </a:p>
        </p:txBody>
      </p:sp>
      <p:pic>
        <p:nvPicPr>
          <p:cNvPr id="41" name="Google Shape;41;p22"/>
          <p:cNvPicPr preferRelativeResize="0"/>
          <p:nvPr/>
        </p:nvPicPr>
        <p:blipFill rotWithShape="1">
          <a:blip r:embed="rId3">
            <a:alphaModFix/>
          </a:blip>
          <a:srcRect/>
          <a:stretch/>
        </p:blipFill>
        <p:spPr>
          <a:xfrm>
            <a:off x="659936" y="6051476"/>
            <a:ext cx="1509686" cy="529371"/>
          </a:xfrm>
          <a:prstGeom prst="rect">
            <a:avLst/>
          </a:prstGeom>
          <a:noFill/>
          <a:ln>
            <a:noFill/>
          </a:ln>
        </p:spPr>
      </p:pic>
    </p:spTree>
    <p:extLst>
      <p:ext uri="{BB962C8B-B14F-4D97-AF65-F5344CB8AC3E}">
        <p14:creationId xmlns:p14="http://schemas.microsoft.com/office/powerpoint/2010/main" val="17154175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Subtitle Content - 2col">
  <p:cSld name="Title Subtitle Content - 2col">
    <p:spTree>
      <p:nvGrpSpPr>
        <p:cNvPr id="1" name="Shape 23"/>
        <p:cNvGrpSpPr/>
        <p:nvPr/>
      </p:nvGrpSpPr>
      <p:grpSpPr>
        <a:xfrm>
          <a:off x="0" y="0"/>
          <a:ext cx="0" cy="0"/>
          <a:chOff x="0" y="0"/>
          <a:chExt cx="0" cy="0"/>
        </a:xfrm>
      </p:grpSpPr>
      <p:sp>
        <p:nvSpPr>
          <p:cNvPr id="24" name="Google Shape;24;p20"/>
          <p:cNvSpPr txBox="1">
            <a:spLocks noGrp="1"/>
          </p:cNvSpPr>
          <p:nvPr>
            <p:ph type="body" idx="1"/>
          </p:nvPr>
        </p:nvSpPr>
        <p:spPr>
          <a:xfrm>
            <a:off x="399369" y="1258817"/>
            <a:ext cx="11393261" cy="500784"/>
          </a:xfrm>
          <a:prstGeom prst="rect">
            <a:avLst/>
          </a:prstGeom>
          <a:noFill/>
          <a:ln>
            <a:noFill/>
          </a:ln>
        </p:spPr>
        <p:txBody>
          <a:bodyPr spcFirstLastPara="1" wrap="square" lIns="0" tIns="0" rIns="0" bIns="0" anchor="ctr" anchorCtr="0">
            <a:noAutofit/>
          </a:bodyPr>
          <a:lstStyle>
            <a:lvl1pPr marL="457200" marR="0" lvl="0" indent="-228600" algn="just" rtl="0">
              <a:lnSpc>
                <a:spcPct val="90000"/>
              </a:lnSpc>
              <a:spcBef>
                <a:spcPts val="1000"/>
              </a:spcBef>
              <a:spcAft>
                <a:spcPts val="0"/>
              </a:spcAft>
              <a:buClr>
                <a:schemeClr val="accent3"/>
              </a:buClr>
              <a:buSzPts val="2000"/>
              <a:buFont typeface="Arial"/>
              <a:buNone/>
              <a:defRPr sz="2000" b="1" i="0" u="none" strike="noStrike" cap="none">
                <a:solidFill>
                  <a:schemeClr val="accent3"/>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25" name="Google Shape;25;p20"/>
          <p:cNvSpPr txBox="1">
            <a:spLocks noGrp="1"/>
          </p:cNvSpPr>
          <p:nvPr>
            <p:ph type="body" idx="2"/>
          </p:nvPr>
        </p:nvSpPr>
        <p:spPr>
          <a:xfrm>
            <a:off x="399370" y="1994263"/>
            <a:ext cx="11393260" cy="4603389"/>
          </a:xfrm>
          <a:prstGeom prst="rect">
            <a:avLst/>
          </a:prstGeom>
          <a:noFill/>
          <a:ln>
            <a:noFill/>
          </a:ln>
        </p:spPr>
        <p:txBody>
          <a:bodyPr spcFirstLastPara="1" wrap="square" lIns="0" tIns="0" rIns="0" bIns="0" anchor="t" anchorCtr="0">
            <a:noAutofit/>
          </a:bodyPr>
          <a:lstStyle>
            <a:lvl1pPr marL="457200" marR="0" lvl="0" indent="-228600" algn="just" rtl="0">
              <a:lnSpc>
                <a:spcPct val="90000"/>
              </a:lnSpc>
              <a:spcBef>
                <a:spcPts val="1000"/>
              </a:spcBef>
              <a:spcAft>
                <a:spcPts val="0"/>
              </a:spcAft>
              <a:buClr>
                <a:srgbClr val="000000"/>
              </a:buClr>
              <a:buSzPts val="1800"/>
              <a:buFont typeface="Arial"/>
              <a:buNone/>
              <a:defRPr sz="1800" b="0" i="0" u="none" strike="noStrike" cap="none">
                <a:solidFill>
                  <a:srgbClr val="000000"/>
                </a:solidFill>
                <a:latin typeface="Calibri"/>
                <a:ea typeface="Calibri"/>
                <a:cs typeface="Calibri"/>
                <a:sym typeface="Calibri"/>
              </a:defRPr>
            </a:lvl1pPr>
            <a:lvl2pPr marL="914400" marR="0" lvl="1" indent="-368300" algn="l" rtl="0">
              <a:lnSpc>
                <a:spcPct val="90000"/>
              </a:lnSpc>
              <a:spcBef>
                <a:spcPts val="500"/>
              </a:spcBef>
              <a:spcAft>
                <a:spcPts val="0"/>
              </a:spcAft>
              <a:buClr>
                <a:schemeClr val="dk1"/>
              </a:buClr>
              <a:buSzPts val="2200"/>
              <a:buFont typeface="Arial"/>
              <a:buChar char="•"/>
              <a:defRPr sz="2200" b="0" i="0" u="none" strike="noStrike" cap="none">
                <a:solidFill>
                  <a:schemeClr val="dk1"/>
                </a:solidFill>
                <a:latin typeface="Calibri"/>
                <a:ea typeface="Calibri"/>
                <a:cs typeface="Calibri"/>
                <a:sym typeface="Calibri"/>
              </a:defRPr>
            </a:lvl2pPr>
            <a:lvl3pPr marL="1371600" marR="0" lvl="2" indent="-368300" algn="l" rtl="0">
              <a:lnSpc>
                <a:spcPct val="90000"/>
              </a:lnSpc>
              <a:spcBef>
                <a:spcPts val="500"/>
              </a:spcBef>
              <a:spcAft>
                <a:spcPts val="0"/>
              </a:spcAft>
              <a:buClr>
                <a:schemeClr val="dk1"/>
              </a:buClr>
              <a:buSzPts val="2200"/>
              <a:buFont typeface="Arial"/>
              <a:buChar char="•"/>
              <a:defRPr sz="2200" b="0" i="0" u="none" strike="noStrike" cap="none">
                <a:solidFill>
                  <a:schemeClr val="dk1"/>
                </a:solidFill>
                <a:latin typeface="Calibri"/>
                <a:ea typeface="Calibri"/>
                <a:cs typeface="Calibri"/>
                <a:sym typeface="Calibri"/>
              </a:defRPr>
            </a:lvl3pPr>
            <a:lvl4pPr marL="1828800" marR="0" lvl="3" indent="-368300" algn="l" rtl="0">
              <a:lnSpc>
                <a:spcPct val="90000"/>
              </a:lnSpc>
              <a:spcBef>
                <a:spcPts val="500"/>
              </a:spcBef>
              <a:spcAft>
                <a:spcPts val="0"/>
              </a:spcAft>
              <a:buClr>
                <a:schemeClr val="dk1"/>
              </a:buClr>
              <a:buSzPts val="2200"/>
              <a:buFont typeface="Arial"/>
              <a:buChar char="•"/>
              <a:defRPr sz="2200" b="0" i="0" u="none" strike="noStrike" cap="none">
                <a:solidFill>
                  <a:schemeClr val="dk1"/>
                </a:solidFill>
                <a:latin typeface="Calibri"/>
                <a:ea typeface="Calibri"/>
                <a:cs typeface="Calibri"/>
                <a:sym typeface="Calibri"/>
              </a:defRPr>
            </a:lvl4pPr>
            <a:lvl5pPr marL="2286000" marR="0" lvl="4" indent="-368300" algn="l" rtl="0">
              <a:lnSpc>
                <a:spcPct val="90000"/>
              </a:lnSpc>
              <a:spcBef>
                <a:spcPts val="500"/>
              </a:spcBef>
              <a:spcAft>
                <a:spcPts val="0"/>
              </a:spcAft>
              <a:buClr>
                <a:schemeClr val="dk1"/>
              </a:buClr>
              <a:buSzPts val="2200"/>
              <a:buFont typeface="Arial"/>
              <a:buChar char="•"/>
              <a:defRPr sz="22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26" name="Google Shape;26;p20"/>
          <p:cNvSpPr txBox="1">
            <a:spLocks noGrp="1"/>
          </p:cNvSpPr>
          <p:nvPr>
            <p:ph type="title"/>
          </p:nvPr>
        </p:nvSpPr>
        <p:spPr>
          <a:xfrm>
            <a:off x="399370" y="174449"/>
            <a:ext cx="11393260" cy="675444"/>
          </a:xfrm>
          <a:prstGeom prst="rect">
            <a:avLst/>
          </a:prstGeom>
          <a:noFill/>
          <a:ln>
            <a:noFill/>
          </a:ln>
        </p:spPr>
        <p:txBody>
          <a:bodyPr spcFirstLastPara="1" wrap="square" lIns="0" tIns="0" rIns="0" bIns="0" anchor="ctr" anchorCtr="0">
            <a:noAutofit/>
          </a:bodyPr>
          <a:lstStyle>
            <a:lvl1pPr lvl="0" algn="l">
              <a:lnSpc>
                <a:spcPct val="100000"/>
              </a:lnSpc>
              <a:spcBef>
                <a:spcPts val="0"/>
              </a:spcBef>
              <a:spcAft>
                <a:spcPts val="0"/>
              </a:spcAft>
              <a:buClr>
                <a:schemeClr val="lt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Tree>
  </p:cSld>
  <p:clrMapOvr>
    <a:masterClrMapping/>
  </p:clrMapOvr>
  <p:extLst>
    <p:ext uri="{DCECCB84-F9BA-43D5-87BE-67443E8EF086}">
      <p15:sldGuideLst xmlns:p15="http://schemas.microsoft.com/office/powerpoint/2012/main">
        <p15:guide id="1" orient="horz" pos="1366">
          <p15:clr>
            <a:srgbClr val="FBAE40"/>
          </p15:clr>
        </p15:guide>
        <p15:guide id="2" pos="3840">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Content - 2col">
  <p:cSld name="Title Content - 2col">
    <p:spTree>
      <p:nvGrpSpPr>
        <p:cNvPr id="1" name="Shape 27"/>
        <p:cNvGrpSpPr/>
        <p:nvPr/>
      </p:nvGrpSpPr>
      <p:grpSpPr>
        <a:xfrm>
          <a:off x="0" y="0"/>
          <a:ext cx="0" cy="0"/>
          <a:chOff x="0" y="0"/>
          <a:chExt cx="0" cy="0"/>
        </a:xfrm>
      </p:grpSpPr>
      <p:sp>
        <p:nvSpPr>
          <p:cNvPr id="28" name="Google Shape;28;p24"/>
          <p:cNvSpPr txBox="1">
            <a:spLocks noGrp="1"/>
          </p:cNvSpPr>
          <p:nvPr>
            <p:ph type="body" idx="1"/>
          </p:nvPr>
        </p:nvSpPr>
        <p:spPr>
          <a:xfrm>
            <a:off x="399370" y="1332411"/>
            <a:ext cx="5518830" cy="5265240"/>
          </a:xfrm>
          <a:prstGeom prst="rect">
            <a:avLst/>
          </a:prstGeom>
          <a:noFill/>
          <a:ln>
            <a:noFill/>
          </a:ln>
        </p:spPr>
        <p:txBody>
          <a:bodyPr spcFirstLastPara="1" wrap="square" lIns="0" tIns="0" rIns="0" bIns="0" anchor="t" anchorCtr="0">
            <a:noAutofit/>
          </a:bodyPr>
          <a:lstStyle>
            <a:lvl1pPr marL="457200" marR="0" lvl="0" indent="-228600" algn="just" rtl="0">
              <a:lnSpc>
                <a:spcPct val="90000"/>
              </a:lnSpc>
              <a:spcBef>
                <a:spcPts val="1000"/>
              </a:spcBef>
              <a:spcAft>
                <a:spcPts val="0"/>
              </a:spcAft>
              <a:buClr>
                <a:srgbClr val="000000"/>
              </a:buClr>
              <a:buSzPts val="1800"/>
              <a:buFont typeface="Arial"/>
              <a:buNone/>
              <a:defRPr sz="1800" b="0" i="0" u="none" strike="noStrike" cap="none">
                <a:solidFill>
                  <a:srgbClr val="000000"/>
                </a:solidFill>
                <a:latin typeface="Calibri"/>
                <a:ea typeface="Calibri"/>
                <a:cs typeface="Calibri"/>
                <a:sym typeface="Calibri"/>
              </a:defRPr>
            </a:lvl1pPr>
            <a:lvl2pPr marL="914400" marR="0" lvl="1" indent="-368300" algn="l" rtl="0">
              <a:lnSpc>
                <a:spcPct val="90000"/>
              </a:lnSpc>
              <a:spcBef>
                <a:spcPts val="500"/>
              </a:spcBef>
              <a:spcAft>
                <a:spcPts val="0"/>
              </a:spcAft>
              <a:buClr>
                <a:schemeClr val="dk1"/>
              </a:buClr>
              <a:buSzPts val="2200"/>
              <a:buFont typeface="Arial"/>
              <a:buChar char="•"/>
              <a:defRPr sz="2200" b="0" i="0" u="none" strike="noStrike" cap="none">
                <a:solidFill>
                  <a:schemeClr val="dk1"/>
                </a:solidFill>
                <a:latin typeface="Calibri"/>
                <a:ea typeface="Calibri"/>
                <a:cs typeface="Calibri"/>
                <a:sym typeface="Calibri"/>
              </a:defRPr>
            </a:lvl2pPr>
            <a:lvl3pPr marL="1371600" marR="0" lvl="2" indent="-368300" algn="l" rtl="0">
              <a:lnSpc>
                <a:spcPct val="90000"/>
              </a:lnSpc>
              <a:spcBef>
                <a:spcPts val="500"/>
              </a:spcBef>
              <a:spcAft>
                <a:spcPts val="0"/>
              </a:spcAft>
              <a:buClr>
                <a:schemeClr val="dk1"/>
              </a:buClr>
              <a:buSzPts val="2200"/>
              <a:buFont typeface="Arial"/>
              <a:buChar char="•"/>
              <a:defRPr sz="2200" b="0" i="0" u="none" strike="noStrike" cap="none">
                <a:solidFill>
                  <a:schemeClr val="dk1"/>
                </a:solidFill>
                <a:latin typeface="Calibri"/>
                <a:ea typeface="Calibri"/>
                <a:cs typeface="Calibri"/>
                <a:sym typeface="Calibri"/>
              </a:defRPr>
            </a:lvl3pPr>
            <a:lvl4pPr marL="1828800" marR="0" lvl="3" indent="-368300" algn="l" rtl="0">
              <a:lnSpc>
                <a:spcPct val="90000"/>
              </a:lnSpc>
              <a:spcBef>
                <a:spcPts val="500"/>
              </a:spcBef>
              <a:spcAft>
                <a:spcPts val="0"/>
              </a:spcAft>
              <a:buClr>
                <a:schemeClr val="dk1"/>
              </a:buClr>
              <a:buSzPts val="2200"/>
              <a:buFont typeface="Arial"/>
              <a:buChar char="•"/>
              <a:defRPr sz="2200" b="0" i="0" u="none" strike="noStrike" cap="none">
                <a:solidFill>
                  <a:schemeClr val="dk1"/>
                </a:solidFill>
                <a:latin typeface="Calibri"/>
                <a:ea typeface="Calibri"/>
                <a:cs typeface="Calibri"/>
                <a:sym typeface="Calibri"/>
              </a:defRPr>
            </a:lvl4pPr>
            <a:lvl5pPr marL="2286000" marR="0" lvl="4" indent="-368300" algn="l" rtl="0">
              <a:lnSpc>
                <a:spcPct val="90000"/>
              </a:lnSpc>
              <a:spcBef>
                <a:spcPts val="500"/>
              </a:spcBef>
              <a:spcAft>
                <a:spcPts val="0"/>
              </a:spcAft>
              <a:buClr>
                <a:schemeClr val="dk1"/>
              </a:buClr>
              <a:buSzPts val="2200"/>
              <a:buFont typeface="Arial"/>
              <a:buChar char="•"/>
              <a:defRPr sz="22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29" name="Google Shape;29;p24"/>
          <p:cNvSpPr txBox="1">
            <a:spLocks noGrp="1"/>
          </p:cNvSpPr>
          <p:nvPr>
            <p:ph type="body" idx="2"/>
          </p:nvPr>
        </p:nvSpPr>
        <p:spPr>
          <a:xfrm>
            <a:off x="6273801" y="1332411"/>
            <a:ext cx="5518830" cy="5265240"/>
          </a:xfrm>
          <a:prstGeom prst="rect">
            <a:avLst/>
          </a:prstGeom>
          <a:noFill/>
          <a:ln>
            <a:noFill/>
          </a:ln>
        </p:spPr>
        <p:txBody>
          <a:bodyPr spcFirstLastPara="1" wrap="square" lIns="0" tIns="0" rIns="0" bIns="0" anchor="t" anchorCtr="0">
            <a:noAutofit/>
          </a:bodyPr>
          <a:lstStyle>
            <a:lvl1pPr marL="457200" marR="0" lvl="0" indent="-228600" algn="just" rtl="0">
              <a:lnSpc>
                <a:spcPct val="90000"/>
              </a:lnSpc>
              <a:spcBef>
                <a:spcPts val="1000"/>
              </a:spcBef>
              <a:spcAft>
                <a:spcPts val="0"/>
              </a:spcAft>
              <a:buClr>
                <a:srgbClr val="000000"/>
              </a:buClr>
              <a:buSzPts val="1800"/>
              <a:buFont typeface="Arial"/>
              <a:buNone/>
              <a:defRPr sz="1800" b="0" i="0" u="none" strike="noStrike" cap="none">
                <a:solidFill>
                  <a:srgbClr val="000000"/>
                </a:solidFill>
                <a:latin typeface="Calibri"/>
                <a:ea typeface="Calibri"/>
                <a:cs typeface="Calibri"/>
                <a:sym typeface="Calibri"/>
              </a:defRPr>
            </a:lvl1pPr>
            <a:lvl2pPr marL="914400" marR="0" lvl="1" indent="-368300" algn="l" rtl="0">
              <a:lnSpc>
                <a:spcPct val="90000"/>
              </a:lnSpc>
              <a:spcBef>
                <a:spcPts val="500"/>
              </a:spcBef>
              <a:spcAft>
                <a:spcPts val="0"/>
              </a:spcAft>
              <a:buClr>
                <a:schemeClr val="dk1"/>
              </a:buClr>
              <a:buSzPts val="2200"/>
              <a:buFont typeface="Arial"/>
              <a:buChar char="•"/>
              <a:defRPr sz="2200" b="0" i="0" u="none" strike="noStrike" cap="none">
                <a:solidFill>
                  <a:schemeClr val="dk1"/>
                </a:solidFill>
                <a:latin typeface="Calibri"/>
                <a:ea typeface="Calibri"/>
                <a:cs typeface="Calibri"/>
                <a:sym typeface="Calibri"/>
              </a:defRPr>
            </a:lvl2pPr>
            <a:lvl3pPr marL="1371600" marR="0" lvl="2" indent="-368300" algn="l" rtl="0">
              <a:lnSpc>
                <a:spcPct val="90000"/>
              </a:lnSpc>
              <a:spcBef>
                <a:spcPts val="500"/>
              </a:spcBef>
              <a:spcAft>
                <a:spcPts val="0"/>
              </a:spcAft>
              <a:buClr>
                <a:schemeClr val="dk1"/>
              </a:buClr>
              <a:buSzPts val="2200"/>
              <a:buFont typeface="Arial"/>
              <a:buChar char="•"/>
              <a:defRPr sz="2200" b="0" i="0" u="none" strike="noStrike" cap="none">
                <a:solidFill>
                  <a:schemeClr val="dk1"/>
                </a:solidFill>
                <a:latin typeface="Calibri"/>
                <a:ea typeface="Calibri"/>
                <a:cs typeface="Calibri"/>
                <a:sym typeface="Calibri"/>
              </a:defRPr>
            </a:lvl3pPr>
            <a:lvl4pPr marL="1828800" marR="0" lvl="3" indent="-368300" algn="l" rtl="0">
              <a:lnSpc>
                <a:spcPct val="90000"/>
              </a:lnSpc>
              <a:spcBef>
                <a:spcPts val="500"/>
              </a:spcBef>
              <a:spcAft>
                <a:spcPts val="0"/>
              </a:spcAft>
              <a:buClr>
                <a:schemeClr val="dk1"/>
              </a:buClr>
              <a:buSzPts val="2200"/>
              <a:buFont typeface="Arial"/>
              <a:buChar char="•"/>
              <a:defRPr sz="2200" b="0" i="0" u="none" strike="noStrike" cap="none">
                <a:solidFill>
                  <a:schemeClr val="dk1"/>
                </a:solidFill>
                <a:latin typeface="Calibri"/>
                <a:ea typeface="Calibri"/>
                <a:cs typeface="Calibri"/>
                <a:sym typeface="Calibri"/>
              </a:defRPr>
            </a:lvl4pPr>
            <a:lvl5pPr marL="2286000" marR="0" lvl="4" indent="-368300" algn="l" rtl="0">
              <a:lnSpc>
                <a:spcPct val="90000"/>
              </a:lnSpc>
              <a:spcBef>
                <a:spcPts val="500"/>
              </a:spcBef>
              <a:spcAft>
                <a:spcPts val="0"/>
              </a:spcAft>
              <a:buClr>
                <a:schemeClr val="dk1"/>
              </a:buClr>
              <a:buSzPts val="2200"/>
              <a:buFont typeface="Arial"/>
              <a:buChar char="•"/>
              <a:defRPr sz="22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30" name="Google Shape;30;p24"/>
          <p:cNvSpPr txBox="1">
            <a:spLocks noGrp="1"/>
          </p:cNvSpPr>
          <p:nvPr>
            <p:ph type="title"/>
          </p:nvPr>
        </p:nvSpPr>
        <p:spPr>
          <a:xfrm>
            <a:off x="399370" y="174449"/>
            <a:ext cx="11393260" cy="675444"/>
          </a:xfrm>
          <a:prstGeom prst="rect">
            <a:avLst/>
          </a:prstGeom>
          <a:noFill/>
          <a:ln>
            <a:noFill/>
          </a:ln>
        </p:spPr>
        <p:txBody>
          <a:bodyPr spcFirstLastPara="1" wrap="square" lIns="0" tIns="0" rIns="0" bIns="0" anchor="ctr" anchorCtr="0">
            <a:noAutofit/>
          </a:bodyPr>
          <a:lstStyle>
            <a:lvl1pPr lvl="0" algn="l">
              <a:lnSpc>
                <a:spcPct val="100000"/>
              </a:lnSpc>
              <a:spcBef>
                <a:spcPts val="0"/>
              </a:spcBef>
              <a:spcAft>
                <a:spcPts val="0"/>
              </a:spcAft>
              <a:buClr>
                <a:schemeClr val="lt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Tree>
  </p:cSld>
  <p:clrMapOvr>
    <a:masterClrMapping/>
  </p:clrMapOvr>
  <p:extLst>
    <p:ext uri="{DCECCB84-F9BA-43D5-87BE-67443E8EF086}">
      <p15:sldGuideLst xmlns:p15="http://schemas.microsoft.com/office/powerpoint/2012/main">
        <p15:guide id="1" orient="horz" pos="913">
          <p15:clr>
            <a:srgbClr val="FBAE40"/>
          </p15:clr>
        </p15:guide>
        <p15:guide id="2" pos="3840">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Subtitle Text - 1col">
  <p:cSld name="Title Subtitle Text - 1col">
    <p:spTree>
      <p:nvGrpSpPr>
        <p:cNvPr id="1" name="Shape 31"/>
        <p:cNvGrpSpPr/>
        <p:nvPr/>
      </p:nvGrpSpPr>
      <p:grpSpPr>
        <a:xfrm>
          <a:off x="0" y="0"/>
          <a:ext cx="0" cy="0"/>
          <a:chOff x="0" y="0"/>
          <a:chExt cx="0" cy="0"/>
        </a:xfrm>
      </p:grpSpPr>
      <p:sp>
        <p:nvSpPr>
          <p:cNvPr id="32" name="Google Shape;32;p25"/>
          <p:cNvSpPr txBox="1">
            <a:spLocks noGrp="1"/>
          </p:cNvSpPr>
          <p:nvPr>
            <p:ph type="body" idx="1"/>
          </p:nvPr>
        </p:nvSpPr>
        <p:spPr>
          <a:xfrm>
            <a:off x="399370" y="1285794"/>
            <a:ext cx="11393260" cy="506611"/>
          </a:xfrm>
          <a:prstGeom prst="rect">
            <a:avLst/>
          </a:prstGeom>
          <a:noFill/>
          <a:ln>
            <a:noFill/>
          </a:ln>
        </p:spPr>
        <p:txBody>
          <a:bodyPr spcFirstLastPara="1" wrap="square" lIns="0" tIns="0" rIns="0" bIns="0" anchor="ctr" anchorCtr="0">
            <a:noAutofit/>
          </a:bodyPr>
          <a:lstStyle>
            <a:lvl1pPr marL="457200" marR="0" lvl="0" indent="-228600" algn="just" rtl="0">
              <a:lnSpc>
                <a:spcPct val="90000"/>
              </a:lnSpc>
              <a:spcBef>
                <a:spcPts val="1000"/>
              </a:spcBef>
              <a:spcAft>
                <a:spcPts val="0"/>
              </a:spcAft>
              <a:buClr>
                <a:schemeClr val="accent3"/>
              </a:buClr>
              <a:buSzPts val="2000"/>
              <a:buFont typeface="Arial"/>
              <a:buNone/>
              <a:defRPr sz="2000" b="1" i="0" u="none" strike="noStrike" cap="none">
                <a:solidFill>
                  <a:schemeClr val="accent3"/>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33" name="Google Shape;33;p25"/>
          <p:cNvSpPr txBox="1">
            <a:spLocks noGrp="1"/>
          </p:cNvSpPr>
          <p:nvPr>
            <p:ph type="body" idx="2"/>
          </p:nvPr>
        </p:nvSpPr>
        <p:spPr>
          <a:xfrm>
            <a:off x="399370" y="2046514"/>
            <a:ext cx="5518830" cy="4551135"/>
          </a:xfrm>
          <a:prstGeom prst="rect">
            <a:avLst/>
          </a:prstGeom>
          <a:noFill/>
          <a:ln>
            <a:noFill/>
          </a:ln>
        </p:spPr>
        <p:txBody>
          <a:bodyPr spcFirstLastPara="1" wrap="square" lIns="0" tIns="0" rIns="0" bIns="0" anchor="t" anchorCtr="0">
            <a:noAutofit/>
          </a:bodyPr>
          <a:lstStyle>
            <a:lvl1pPr marL="457200" marR="0" lvl="0" indent="-228600" algn="just" rtl="0">
              <a:lnSpc>
                <a:spcPct val="90000"/>
              </a:lnSpc>
              <a:spcBef>
                <a:spcPts val="1000"/>
              </a:spcBef>
              <a:spcAft>
                <a:spcPts val="0"/>
              </a:spcAft>
              <a:buClr>
                <a:srgbClr val="000000"/>
              </a:buClr>
              <a:buSzPts val="1800"/>
              <a:buFont typeface="Arial"/>
              <a:buNone/>
              <a:defRPr sz="1800" b="0" i="0" u="none" strike="noStrike" cap="none">
                <a:solidFill>
                  <a:srgbClr val="000000"/>
                </a:solidFill>
                <a:latin typeface="Calibri"/>
                <a:ea typeface="Calibri"/>
                <a:cs typeface="Calibri"/>
                <a:sym typeface="Calibri"/>
              </a:defRPr>
            </a:lvl1pPr>
            <a:lvl2pPr marL="914400" marR="0" lvl="1" indent="-368300" algn="l" rtl="0">
              <a:lnSpc>
                <a:spcPct val="90000"/>
              </a:lnSpc>
              <a:spcBef>
                <a:spcPts val="500"/>
              </a:spcBef>
              <a:spcAft>
                <a:spcPts val="0"/>
              </a:spcAft>
              <a:buClr>
                <a:schemeClr val="dk1"/>
              </a:buClr>
              <a:buSzPts val="2200"/>
              <a:buFont typeface="Arial"/>
              <a:buChar char="•"/>
              <a:defRPr sz="2200" b="0" i="0" u="none" strike="noStrike" cap="none">
                <a:solidFill>
                  <a:schemeClr val="dk1"/>
                </a:solidFill>
                <a:latin typeface="Calibri"/>
                <a:ea typeface="Calibri"/>
                <a:cs typeface="Calibri"/>
                <a:sym typeface="Calibri"/>
              </a:defRPr>
            </a:lvl2pPr>
            <a:lvl3pPr marL="1371600" marR="0" lvl="2" indent="-368300" algn="l" rtl="0">
              <a:lnSpc>
                <a:spcPct val="90000"/>
              </a:lnSpc>
              <a:spcBef>
                <a:spcPts val="500"/>
              </a:spcBef>
              <a:spcAft>
                <a:spcPts val="0"/>
              </a:spcAft>
              <a:buClr>
                <a:schemeClr val="dk1"/>
              </a:buClr>
              <a:buSzPts val="2200"/>
              <a:buFont typeface="Arial"/>
              <a:buChar char="•"/>
              <a:defRPr sz="2200" b="0" i="0" u="none" strike="noStrike" cap="none">
                <a:solidFill>
                  <a:schemeClr val="dk1"/>
                </a:solidFill>
                <a:latin typeface="Calibri"/>
                <a:ea typeface="Calibri"/>
                <a:cs typeface="Calibri"/>
                <a:sym typeface="Calibri"/>
              </a:defRPr>
            </a:lvl3pPr>
            <a:lvl4pPr marL="1828800" marR="0" lvl="3" indent="-368300" algn="l" rtl="0">
              <a:lnSpc>
                <a:spcPct val="90000"/>
              </a:lnSpc>
              <a:spcBef>
                <a:spcPts val="500"/>
              </a:spcBef>
              <a:spcAft>
                <a:spcPts val="0"/>
              </a:spcAft>
              <a:buClr>
                <a:schemeClr val="dk1"/>
              </a:buClr>
              <a:buSzPts val="2200"/>
              <a:buFont typeface="Arial"/>
              <a:buChar char="•"/>
              <a:defRPr sz="2200" b="0" i="0" u="none" strike="noStrike" cap="none">
                <a:solidFill>
                  <a:schemeClr val="dk1"/>
                </a:solidFill>
                <a:latin typeface="Calibri"/>
                <a:ea typeface="Calibri"/>
                <a:cs typeface="Calibri"/>
                <a:sym typeface="Calibri"/>
              </a:defRPr>
            </a:lvl4pPr>
            <a:lvl5pPr marL="2286000" marR="0" lvl="4" indent="-368300" algn="l" rtl="0">
              <a:lnSpc>
                <a:spcPct val="90000"/>
              </a:lnSpc>
              <a:spcBef>
                <a:spcPts val="500"/>
              </a:spcBef>
              <a:spcAft>
                <a:spcPts val="0"/>
              </a:spcAft>
              <a:buClr>
                <a:schemeClr val="dk1"/>
              </a:buClr>
              <a:buSzPts val="2200"/>
              <a:buFont typeface="Arial"/>
              <a:buChar char="•"/>
              <a:defRPr sz="22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34" name="Google Shape;34;p25"/>
          <p:cNvSpPr txBox="1">
            <a:spLocks noGrp="1"/>
          </p:cNvSpPr>
          <p:nvPr>
            <p:ph type="body" idx="3"/>
          </p:nvPr>
        </p:nvSpPr>
        <p:spPr>
          <a:xfrm>
            <a:off x="6273801" y="2046514"/>
            <a:ext cx="5518830" cy="4551135"/>
          </a:xfrm>
          <a:prstGeom prst="rect">
            <a:avLst/>
          </a:prstGeom>
          <a:noFill/>
          <a:ln>
            <a:noFill/>
          </a:ln>
        </p:spPr>
        <p:txBody>
          <a:bodyPr spcFirstLastPara="1" wrap="square" lIns="0" tIns="0" rIns="0" bIns="0" anchor="t" anchorCtr="0">
            <a:noAutofit/>
          </a:bodyPr>
          <a:lstStyle>
            <a:lvl1pPr marL="457200" marR="0" lvl="0" indent="-228600" algn="just" rtl="0">
              <a:lnSpc>
                <a:spcPct val="90000"/>
              </a:lnSpc>
              <a:spcBef>
                <a:spcPts val="1000"/>
              </a:spcBef>
              <a:spcAft>
                <a:spcPts val="0"/>
              </a:spcAft>
              <a:buClr>
                <a:srgbClr val="000000"/>
              </a:buClr>
              <a:buSzPts val="1800"/>
              <a:buFont typeface="Arial"/>
              <a:buNone/>
              <a:defRPr sz="1800" b="0" i="0" u="none" strike="noStrike" cap="none">
                <a:solidFill>
                  <a:srgbClr val="000000"/>
                </a:solidFill>
                <a:latin typeface="Calibri"/>
                <a:ea typeface="Calibri"/>
                <a:cs typeface="Calibri"/>
                <a:sym typeface="Calibri"/>
              </a:defRPr>
            </a:lvl1pPr>
            <a:lvl2pPr marL="914400" marR="0" lvl="1" indent="-368300" algn="l" rtl="0">
              <a:lnSpc>
                <a:spcPct val="90000"/>
              </a:lnSpc>
              <a:spcBef>
                <a:spcPts val="500"/>
              </a:spcBef>
              <a:spcAft>
                <a:spcPts val="0"/>
              </a:spcAft>
              <a:buClr>
                <a:schemeClr val="dk1"/>
              </a:buClr>
              <a:buSzPts val="2200"/>
              <a:buFont typeface="Arial"/>
              <a:buChar char="•"/>
              <a:defRPr sz="2200" b="0" i="0" u="none" strike="noStrike" cap="none">
                <a:solidFill>
                  <a:schemeClr val="dk1"/>
                </a:solidFill>
                <a:latin typeface="Calibri"/>
                <a:ea typeface="Calibri"/>
                <a:cs typeface="Calibri"/>
                <a:sym typeface="Calibri"/>
              </a:defRPr>
            </a:lvl2pPr>
            <a:lvl3pPr marL="1371600" marR="0" lvl="2" indent="-368300" algn="l" rtl="0">
              <a:lnSpc>
                <a:spcPct val="90000"/>
              </a:lnSpc>
              <a:spcBef>
                <a:spcPts val="500"/>
              </a:spcBef>
              <a:spcAft>
                <a:spcPts val="0"/>
              </a:spcAft>
              <a:buClr>
                <a:schemeClr val="dk1"/>
              </a:buClr>
              <a:buSzPts val="2200"/>
              <a:buFont typeface="Arial"/>
              <a:buChar char="•"/>
              <a:defRPr sz="2200" b="0" i="0" u="none" strike="noStrike" cap="none">
                <a:solidFill>
                  <a:schemeClr val="dk1"/>
                </a:solidFill>
                <a:latin typeface="Calibri"/>
                <a:ea typeface="Calibri"/>
                <a:cs typeface="Calibri"/>
                <a:sym typeface="Calibri"/>
              </a:defRPr>
            </a:lvl3pPr>
            <a:lvl4pPr marL="1828800" marR="0" lvl="3" indent="-368300" algn="l" rtl="0">
              <a:lnSpc>
                <a:spcPct val="90000"/>
              </a:lnSpc>
              <a:spcBef>
                <a:spcPts val="500"/>
              </a:spcBef>
              <a:spcAft>
                <a:spcPts val="0"/>
              </a:spcAft>
              <a:buClr>
                <a:schemeClr val="dk1"/>
              </a:buClr>
              <a:buSzPts val="2200"/>
              <a:buFont typeface="Arial"/>
              <a:buChar char="•"/>
              <a:defRPr sz="2200" b="0" i="0" u="none" strike="noStrike" cap="none">
                <a:solidFill>
                  <a:schemeClr val="dk1"/>
                </a:solidFill>
                <a:latin typeface="Calibri"/>
                <a:ea typeface="Calibri"/>
                <a:cs typeface="Calibri"/>
                <a:sym typeface="Calibri"/>
              </a:defRPr>
            </a:lvl4pPr>
            <a:lvl5pPr marL="2286000" marR="0" lvl="4" indent="-368300" algn="l" rtl="0">
              <a:lnSpc>
                <a:spcPct val="90000"/>
              </a:lnSpc>
              <a:spcBef>
                <a:spcPts val="500"/>
              </a:spcBef>
              <a:spcAft>
                <a:spcPts val="0"/>
              </a:spcAft>
              <a:buClr>
                <a:schemeClr val="dk1"/>
              </a:buClr>
              <a:buSzPts val="2200"/>
              <a:buFont typeface="Arial"/>
              <a:buChar char="•"/>
              <a:defRPr sz="22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35" name="Google Shape;35;p25"/>
          <p:cNvSpPr txBox="1">
            <a:spLocks noGrp="1"/>
          </p:cNvSpPr>
          <p:nvPr>
            <p:ph type="title"/>
          </p:nvPr>
        </p:nvSpPr>
        <p:spPr>
          <a:xfrm>
            <a:off x="399370" y="174449"/>
            <a:ext cx="11393260" cy="675444"/>
          </a:xfrm>
          <a:prstGeom prst="rect">
            <a:avLst/>
          </a:prstGeom>
          <a:noFill/>
          <a:ln>
            <a:noFill/>
          </a:ln>
        </p:spPr>
        <p:txBody>
          <a:bodyPr spcFirstLastPara="1" wrap="square" lIns="0" tIns="0" rIns="0" bIns="0" anchor="ctr" anchorCtr="0">
            <a:noAutofit/>
          </a:bodyPr>
          <a:lstStyle>
            <a:lvl1pPr lvl="0" algn="l">
              <a:lnSpc>
                <a:spcPct val="100000"/>
              </a:lnSpc>
              <a:spcBef>
                <a:spcPts val="0"/>
              </a:spcBef>
              <a:spcAft>
                <a:spcPts val="0"/>
              </a:spcAft>
              <a:buClr>
                <a:schemeClr val="lt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Tree>
  </p:cSld>
  <p:clrMapOvr>
    <a:masterClrMapping/>
  </p:clrMapOvr>
  <p:extLst>
    <p:ext uri="{DCECCB84-F9BA-43D5-87BE-67443E8EF086}">
      <p15:sldGuideLst xmlns:p15="http://schemas.microsoft.com/office/powerpoint/2012/main">
        <p15:guide id="1" orient="horz" pos="1366">
          <p15:clr>
            <a:srgbClr val="FBAE40"/>
          </p15:clr>
        </p15:guide>
        <p15:guide id="2" pos="3840">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2_Title Slide">
  <p:cSld name="2_Title Slide">
    <p:bg>
      <p:bgPr>
        <a:solidFill>
          <a:srgbClr val="FEF7D1"/>
        </a:solidFill>
        <a:effectLst/>
      </p:bgPr>
    </p:bg>
    <p:spTree>
      <p:nvGrpSpPr>
        <p:cNvPr id="1" name="Shape 36"/>
        <p:cNvGrpSpPr/>
        <p:nvPr/>
      </p:nvGrpSpPr>
      <p:grpSpPr>
        <a:xfrm>
          <a:off x="0" y="0"/>
          <a:ext cx="0" cy="0"/>
          <a:chOff x="0" y="0"/>
          <a:chExt cx="0" cy="0"/>
        </a:xfrm>
      </p:grpSpPr>
      <p:sp>
        <p:nvSpPr>
          <p:cNvPr id="37" name="Google Shape;37;p22"/>
          <p:cNvSpPr/>
          <p:nvPr/>
        </p:nvSpPr>
        <p:spPr>
          <a:xfrm>
            <a:off x="0" y="0"/>
            <a:ext cx="12192000" cy="6858000"/>
          </a:xfrm>
          <a:prstGeom prst="rect">
            <a:avLst/>
          </a:prstGeom>
          <a:solidFill>
            <a:srgbClr val="D2F1E4"/>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38" name="Google Shape;38;p22"/>
          <p:cNvSpPr txBox="1">
            <a:spLocks noGrp="1"/>
          </p:cNvSpPr>
          <p:nvPr>
            <p:ph type="ctrTitle"/>
          </p:nvPr>
        </p:nvSpPr>
        <p:spPr>
          <a:xfrm>
            <a:off x="2188573" y="3188147"/>
            <a:ext cx="7832271" cy="1600197"/>
          </a:xfrm>
          <a:prstGeom prst="rect">
            <a:avLst/>
          </a:prstGeom>
          <a:noFill/>
          <a:ln>
            <a:noFill/>
          </a:ln>
        </p:spPr>
        <p:txBody>
          <a:bodyPr spcFirstLastPara="1" wrap="square" lIns="0" tIns="0" rIns="0" bIns="0" anchor="ctr" anchorCtr="0">
            <a:normAutofit/>
          </a:bodyPr>
          <a:lstStyle>
            <a:lvl1pPr lvl="0" algn="ctr">
              <a:lnSpc>
                <a:spcPct val="100000"/>
              </a:lnSpc>
              <a:spcBef>
                <a:spcPts val="0"/>
              </a:spcBef>
              <a:spcAft>
                <a:spcPts val="0"/>
              </a:spcAft>
              <a:buClr>
                <a:schemeClr val="accent1"/>
              </a:buClr>
              <a:buSzPts val="3200"/>
              <a:buFont typeface="Calibri"/>
              <a:buNone/>
              <a:defRPr sz="3200">
                <a:solidFill>
                  <a:schemeClr val="accent1"/>
                </a:solidFill>
                <a:latin typeface="Calibri"/>
                <a:ea typeface="Calibri"/>
                <a:cs typeface="Calibri"/>
                <a:sym typeface="Calibri"/>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pic>
        <p:nvPicPr>
          <p:cNvPr id="39" name="Google Shape;39;p22"/>
          <p:cNvPicPr preferRelativeResize="0"/>
          <p:nvPr/>
        </p:nvPicPr>
        <p:blipFill rotWithShape="1">
          <a:blip r:embed="rId2">
            <a:alphaModFix/>
          </a:blip>
          <a:srcRect/>
          <a:stretch/>
        </p:blipFill>
        <p:spPr>
          <a:xfrm>
            <a:off x="4404572" y="228542"/>
            <a:ext cx="3382856" cy="2620299"/>
          </a:xfrm>
          <a:prstGeom prst="rect">
            <a:avLst/>
          </a:prstGeom>
          <a:noFill/>
          <a:ln>
            <a:noFill/>
          </a:ln>
        </p:spPr>
      </p:pic>
      <p:sp>
        <p:nvSpPr>
          <p:cNvPr id="40" name="Google Shape;40;p22"/>
          <p:cNvSpPr txBox="1"/>
          <p:nvPr/>
        </p:nvSpPr>
        <p:spPr>
          <a:xfrm>
            <a:off x="2734888" y="6152529"/>
            <a:ext cx="8936182" cy="461665"/>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200"/>
              <a:buFont typeface="Arial"/>
              <a:buNone/>
            </a:pPr>
            <a:r>
              <a:rPr lang="en-GB" sz="1200" b="0" i="0" u="none" strike="noStrike" cap="none">
                <a:solidFill>
                  <a:srgbClr val="000000"/>
                </a:solidFill>
                <a:latin typeface="Calibri"/>
                <a:ea typeface="Calibri"/>
                <a:cs typeface="Calibri"/>
                <a:sym typeface="Calibri"/>
              </a:rPr>
              <a:t>The EMERGE project benefits from a grant under the Active Citizens Fund Cyprus program, funded by Iceland, Liechtenstein and Norway, through the EEA and Norway Grants 2014-2021.</a:t>
            </a:r>
            <a:endParaRPr sz="1200" b="0" i="0" u="none" strike="noStrike" cap="none">
              <a:solidFill>
                <a:srgbClr val="000000"/>
              </a:solidFill>
              <a:latin typeface="Calibri"/>
              <a:ea typeface="Calibri"/>
              <a:cs typeface="Calibri"/>
              <a:sym typeface="Calibri"/>
            </a:endParaRPr>
          </a:p>
        </p:txBody>
      </p:sp>
      <p:pic>
        <p:nvPicPr>
          <p:cNvPr id="41" name="Google Shape;41;p22"/>
          <p:cNvPicPr preferRelativeResize="0"/>
          <p:nvPr/>
        </p:nvPicPr>
        <p:blipFill rotWithShape="1">
          <a:blip r:embed="rId3">
            <a:alphaModFix/>
          </a:blip>
          <a:srcRect/>
          <a:stretch/>
        </p:blipFill>
        <p:spPr>
          <a:xfrm>
            <a:off x="659936" y="6051476"/>
            <a:ext cx="1509686" cy="529371"/>
          </a:xfrm>
          <a:prstGeom prst="rect">
            <a:avLst/>
          </a:prstGeom>
          <a:noFill/>
          <a:ln>
            <a:noFill/>
          </a:ln>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2_Title Slide">
  <p:cSld name="2_Title Slide">
    <p:bg>
      <p:bgPr>
        <a:solidFill>
          <a:srgbClr val="FEF7D1"/>
        </a:solidFill>
        <a:effectLst/>
      </p:bgPr>
    </p:bg>
    <p:spTree>
      <p:nvGrpSpPr>
        <p:cNvPr id="1" name="Shape 45"/>
        <p:cNvGrpSpPr/>
        <p:nvPr/>
      </p:nvGrpSpPr>
      <p:grpSpPr>
        <a:xfrm>
          <a:off x="0" y="0"/>
          <a:ext cx="0" cy="0"/>
          <a:chOff x="0" y="0"/>
          <a:chExt cx="0" cy="0"/>
        </a:xfrm>
      </p:grpSpPr>
      <p:sp>
        <p:nvSpPr>
          <p:cNvPr id="46" name="Google Shape;46;p23"/>
          <p:cNvSpPr/>
          <p:nvPr/>
        </p:nvSpPr>
        <p:spPr>
          <a:xfrm>
            <a:off x="0" y="0"/>
            <a:ext cx="12192000" cy="6858000"/>
          </a:xfrm>
          <a:prstGeom prst="rect">
            <a:avLst/>
          </a:prstGeom>
          <a:solidFill>
            <a:srgbClr val="D2F1E4"/>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47" name="Google Shape;47;p23"/>
          <p:cNvSpPr txBox="1">
            <a:spLocks noGrp="1"/>
          </p:cNvSpPr>
          <p:nvPr>
            <p:ph type="ctrTitle"/>
          </p:nvPr>
        </p:nvSpPr>
        <p:spPr>
          <a:xfrm>
            <a:off x="2188573" y="3188147"/>
            <a:ext cx="7832271" cy="1600197"/>
          </a:xfrm>
          <a:prstGeom prst="rect">
            <a:avLst/>
          </a:prstGeom>
          <a:noFill/>
          <a:ln>
            <a:noFill/>
          </a:ln>
        </p:spPr>
        <p:txBody>
          <a:bodyPr spcFirstLastPara="1" wrap="square" lIns="0" tIns="0" rIns="0" bIns="0" anchor="ctr" anchorCtr="0">
            <a:normAutofit/>
          </a:bodyPr>
          <a:lstStyle>
            <a:lvl1pPr lvl="0" algn="ctr">
              <a:lnSpc>
                <a:spcPct val="100000"/>
              </a:lnSpc>
              <a:spcBef>
                <a:spcPts val="0"/>
              </a:spcBef>
              <a:spcAft>
                <a:spcPts val="0"/>
              </a:spcAft>
              <a:buClr>
                <a:schemeClr val="accent1"/>
              </a:buClr>
              <a:buSzPts val="3200"/>
              <a:buFont typeface="Calibri"/>
              <a:buNone/>
              <a:defRPr sz="3200">
                <a:solidFill>
                  <a:schemeClr val="accent1"/>
                </a:solidFill>
                <a:latin typeface="Calibri"/>
                <a:ea typeface="Calibri"/>
                <a:cs typeface="Calibri"/>
                <a:sym typeface="Calibri"/>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pic>
        <p:nvPicPr>
          <p:cNvPr id="48" name="Google Shape;48;p23"/>
          <p:cNvPicPr preferRelativeResize="0"/>
          <p:nvPr/>
        </p:nvPicPr>
        <p:blipFill rotWithShape="1">
          <a:blip r:embed="rId2">
            <a:alphaModFix/>
          </a:blip>
          <a:srcRect/>
          <a:stretch/>
        </p:blipFill>
        <p:spPr>
          <a:xfrm>
            <a:off x="4404572" y="228542"/>
            <a:ext cx="3382856" cy="2620299"/>
          </a:xfrm>
          <a:prstGeom prst="rect">
            <a:avLst/>
          </a:prstGeom>
          <a:noFill/>
          <a:ln>
            <a:noFill/>
          </a:ln>
        </p:spPr>
      </p:pic>
      <p:sp>
        <p:nvSpPr>
          <p:cNvPr id="49" name="Google Shape;49;p23"/>
          <p:cNvSpPr txBox="1"/>
          <p:nvPr/>
        </p:nvSpPr>
        <p:spPr>
          <a:xfrm>
            <a:off x="2734888" y="6152529"/>
            <a:ext cx="8936182" cy="461665"/>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200"/>
              <a:buFont typeface="Arial"/>
              <a:buNone/>
            </a:pPr>
            <a:r>
              <a:rPr lang="en-GB" sz="1200" b="0" i="0" u="none" strike="noStrike" cap="none">
                <a:solidFill>
                  <a:srgbClr val="000000"/>
                </a:solidFill>
                <a:latin typeface="Calibri"/>
                <a:ea typeface="Calibri"/>
                <a:cs typeface="Calibri"/>
                <a:sym typeface="Calibri"/>
              </a:rPr>
              <a:t>The EMERGE project benefits from a grant under the Active Citizens Fund Cyprus program, funded by Iceland, Liechtenstein and Norway, through the EEA and Norway Grants 2014-2021.</a:t>
            </a:r>
            <a:endParaRPr sz="1200" b="0" i="0" u="none" strike="noStrike" cap="none">
              <a:solidFill>
                <a:srgbClr val="000000"/>
              </a:solidFill>
              <a:latin typeface="Calibri"/>
              <a:ea typeface="Calibri"/>
              <a:cs typeface="Calibri"/>
              <a:sym typeface="Calibri"/>
            </a:endParaRPr>
          </a:p>
        </p:txBody>
      </p:sp>
      <p:pic>
        <p:nvPicPr>
          <p:cNvPr id="50" name="Google Shape;50;p23"/>
          <p:cNvPicPr preferRelativeResize="0"/>
          <p:nvPr/>
        </p:nvPicPr>
        <p:blipFill rotWithShape="1">
          <a:blip r:embed="rId3">
            <a:alphaModFix/>
          </a:blip>
          <a:srcRect/>
          <a:stretch/>
        </p:blipFill>
        <p:spPr>
          <a:xfrm>
            <a:off x="659936" y="6051476"/>
            <a:ext cx="1509686" cy="529371"/>
          </a:xfrm>
          <a:prstGeom prst="rect">
            <a:avLst/>
          </a:prstGeom>
          <a:noFill/>
          <a:ln>
            <a:noFill/>
          </a:ln>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matchingName="1_Title Slide" type="title">
  <p:cSld name="1_Title Slide">
    <p:bg>
      <p:bgPr>
        <a:solidFill>
          <a:schemeClr val="lt1"/>
        </a:solidFill>
        <a:effectLst/>
      </p:bgPr>
    </p:bg>
    <p:spTree>
      <p:nvGrpSpPr>
        <p:cNvPr id="1" name="Shape 12"/>
        <p:cNvGrpSpPr/>
        <p:nvPr/>
      </p:nvGrpSpPr>
      <p:grpSpPr>
        <a:xfrm>
          <a:off x="0" y="0"/>
          <a:ext cx="0" cy="0"/>
          <a:chOff x="0" y="0"/>
          <a:chExt cx="0" cy="0"/>
        </a:xfrm>
      </p:grpSpPr>
      <p:pic>
        <p:nvPicPr>
          <p:cNvPr id="13" name="Google Shape;13;p18"/>
          <p:cNvPicPr preferRelativeResize="0"/>
          <p:nvPr/>
        </p:nvPicPr>
        <p:blipFill rotWithShape="1">
          <a:blip r:embed="rId2">
            <a:alphaModFix/>
          </a:blip>
          <a:srcRect/>
          <a:stretch/>
        </p:blipFill>
        <p:spPr>
          <a:xfrm>
            <a:off x="659936" y="2932981"/>
            <a:ext cx="11023391" cy="2819238"/>
          </a:xfrm>
          <a:prstGeom prst="rect">
            <a:avLst/>
          </a:prstGeom>
          <a:noFill/>
          <a:ln>
            <a:noFill/>
          </a:ln>
        </p:spPr>
      </p:pic>
      <p:sp>
        <p:nvSpPr>
          <p:cNvPr id="14" name="Google Shape;14;p18"/>
          <p:cNvSpPr txBox="1">
            <a:spLocks noGrp="1"/>
          </p:cNvSpPr>
          <p:nvPr>
            <p:ph type="ctrTitle"/>
          </p:nvPr>
        </p:nvSpPr>
        <p:spPr>
          <a:xfrm>
            <a:off x="798252" y="912854"/>
            <a:ext cx="6010271" cy="875935"/>
          </a:xfrm>
          <a:prstGeom prst="rect">
            <a:avLst/>
          </a:prstGeom>
          <a:noFill/>
          <a:ln>
            <a:noFill/>
          </a:ln>
        </p:spPr>
        <p:txBody>
          <a:bodyPr spcFirstLastPara="1" wrap="square" lIns="0" tIns="0" rIns="0" bIns="0" anchor="t" anchorCtr="0">
            <a:normAutofit/>
          </a:bodyPr>
          <a:lstStyle>
            <a:lvl1pPr lvl="0" algn="l">
              <a:lnSpc>
                <a:spcPct val="100000"/>
              </a:lnSpc>
              <a:spcBef>
                <a:spcPts val="0"/>
              </a:spcBef>
              <a:spcAft>
                <a:spcPts val="0"/>
              </a:spcAft>
              <a:buClr>
                <a:schemeClr val="accent3"/>
              </a:buClr>
              <a:buSzPts val="3600"/>
              <a:buFont typeface="Calibri"/>
              <a:buNone/>
              <a:defRPr sz="3600" b="1">
                <a:solidFill>
                  <a:schemeClr val="accent3"/>
                </a:solidFill>
                <a:latin typeface="Calibri"/>
                <a:ea typeface="Calibri"/>
                <a:cs typeface="Calibri"/>
                <a:sym typeface="Calibri"/>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5" name="Google Shape;15;p18"/>
          <p:cNvSpPr txBox="1">
            <a:spLocks noGrp="1"/>
          </p:cNvSpPr>
          <p:nvPr>
            <p:ph type="subTitle" idx="1"/>
          </p:nvPr>
        </p:nvSpPr>
        <p:spPr>
          <a:xfrm>
            <a:off x="798252" y="2300000"/>
            <a:ext cx="6010271" cy="632981"/>
          </a:xfrm>
          <a:prstGeom prst="rect">
            <a:avLst/>
          </a:prstGeom>
          <a:noFill/>
          <a:ln>
            <a:noFill/>
          </a:ln>
        </p:spPr>
        <p:txBody>
          <a:bodyPr spcFirstLastPara="1" wrap="square" lIns="0" tIns="0" rIns="0" bIns="0" anchor="t" anchorCtr="0">
            <a:noAutofit/>
          </a:bodyPr>
          <a:lstStyle>
            <a:lvl1pPr marR="0" lvl="0" algn="l" rtl="0">
              <a:lnSpc>
                <a:spcPct val="90000"/>
              </a:lnSpc>
              <a:spcBef>
                <a:spcPts val="1000"/>
              </a:spcBef>
              <a:spcAft>
                <a:spcPts val="0"/>
              </a:spcAft>
              <a:buClr>
                <a:schemeClr val="accent1"/>
              </a:buClr>
              <a:buSzPts val="2400"/>
              <a:buFont typeface="Arial"/>
              <a:buNone/>
              <a:defRPr sz="2400" b="1" i="0" u="none" strike="noStrike" cap="none">
                <a:solidFill>
                  <a:schemeClr val="accent1"/>
                </a:solidFill>
                <a:latin typeface="Calibri"/>
                <a:ea typeface="Calibri"/>
                <a:cs typeface="Calibri"/>
                <a:sym typeface="Calibri"/>
              </a:defRPr>
            </a:lvl1pPr>
            <a:lvl2pPr marR="0" lvl="1" algn="ctr"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2pPr>
            <a:lvl3pPr marR="0" lvl="2" algn="ctr" rtl="0">
              <a:lnSpc>
                <a:spcPct val="90000"/>
              </a:lnSpc>
              <a:spcBef>
                <a:spcPts val="500"/>
              </a:spcBef>
              <a:spcAft>
                <a:spcPts val="0"/>
              </a:spcAft>
              <a:buClr>
                <a:schemeClr val="dk1"/>
              </a:buClr>
              <a:buSzPts val="1800"/>
              <a:buFont typeface="Arial"/>
              <a:buNone/>
              <a:defRPr sz="1800" b="0" i="0" u="none" strike="noStrike" cap="none">
                <a:solidFill>
                  <a:schemeClr val="dk1"/>
                </a:solidFill>
                <a:latin typeface="Calibri"/>
                <a:ea typeface="Calibri"/>
                <a:cs typeface="Calibri"/>
                <a:sym typeface="Calibri"/>
              </a:defRPr>
            </a:lvl3pPr>
            <a:lvl4pPr marR="0" lvl="3"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4pPr>
            <a:lvl5pPr marR="0" lvl="4"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5pPr>
            <a:lvl6pPr marR="0" lvl="5"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6pPr>
            <a:lvl7pPr marR="0" lvl="6"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7pPr>
            <a:lvl8pPr marR="0" lvl="7"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8pPr>
            <a:lvl9pPr marR="0" lvl="8"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9pPr>
          </a:lstStyle>
          <a:p>
            <a:endParaRPr/>
          </a:p>
        </p:txBody>
      </p:sp>
      <p:sp>
        <p:nvSpPr>
          <p:cNvPr id="16" name="Google Shape;16;p18"/>
          <p:cNvSpPr txBox="1"/>
          <p:nvPr/>
        </p:nvSpPr>
        <p:spPr>
          <a:xfrm>
            <a:off x="2734888" y="6152529"/>
            <a:ext cx="8936182" cy="461665"/>
          </a:xfrm>
          <a:prstGeom prst="rect">
            <a:avLst/>
          </a:prstGeom>
          <a:noFill/>
          <a:ln>
            <a:noFill/>
          </a:ln>
        </p:spPr>
        <p:txBody>
          <a:bodyPr spcFirstLastPara="1" wrap="square" lIns="91425" tIns="45700" rIns="91425" bIns="45700" anchor="t" anchorCtr="0">
            <a:spAutoFit/>
          </a:bodyPr>
          <a:lstStyle/>
          <a:p>
            <a:pPr marL="0" marR="0" lvl="0" indent="0" algn="r" rtl="0">
              <a:lnSpc>
                <a:spcPct val="100000"/>
              </a:lnSpc>
              <a:spcBef>
                <a:spcPts val="0"/>
              </a:spcBef>
              <a:spcAft>
                <a:spcPts val="0"/>
              </a:spcAft>
              <a:buClr>
                <a:srgbClr val="000000"/>
              </a:buClr>
              <a:buSzPts val="1200"/>
              <a:buFont typeface="Arial"/>
              <a:buNone/>
            </a:pPr>
            <a:r>
              <a:rPr lang="en-GB" sz="1200" b="0" i="0" u="none" strike="noStrike" cap="none">
                <a:solidFill>
                  <a:srgbClr val="000000"/>
                </a:solidFill>
                <a:latin typeface="Calibri"/>
                <a:ea typeface="Calibri"/>
                <a:cs typeface="Calibri"/>
                <a:sym typeface="Calibri"/>
              </a:rPr>
              <a:t>The EMERGE project benefits from a grant under the Active Citizens Fund Cyprus program, funded by Iceland, Liechtenstein and Norway, through the EEA and Norway Grants 2014-2021.</a:t>
            </a:r>
            <a:endParaRPr sz="1200" b="0" i="0" u="none" strike="noStrike" cap="none">
              <a:solidFill>
                <a:srgbClr val="000000"/>
              </a:solidFill>
              <a:latin typeface="Calibri"/>
              <a:ea typeface="Calibri"/>
              <a:cs typeface="Calibri"/>
              <a:sym typeface="Calibri"/>
            </a:endParaRPr>
          </a:p>
        </p:txBody>
      </p:sp>
      <p:pic>
        <p:nvPicPr>
          <p:cNvPr id="17" name="Google Shape;17;p18"/>
          <p:cNvPicPr preferRelativeResize="0"/>
          <p:nvPr/>
        </p:nvPicPr>
        <p:blipFill rotWithShape="1">
          <a:blip r:embed="rId3">
            <a:alphaModFix/>
          </a:blip>
          <a:srcRect/>
          <a:stretch/>
        </p:blipFill>
        <p:spPr>
          <a:xfrm>
            <a:off x="8659976" y="336883"/>
            <a:ext cx="2154863" cy="1669117"/>
          </a:xfrm>
          <a:prstGeom prst="rect">
            <a:avLst/>
          </a:prstGeom>
          <a:noFill/>
          <a:ln>
            <a:noFill/>
          </a:ln>
        </p:spPr>
      </p:pic>
      <p:pic>
        <p:nvPicPr>
          <p:cNvPr id="18" name="Google Shape;18;p18"/>
          <p:cNvPicPr preferRelativeResize="0"/>
          <p:nvPr/>
        </p:nvPicPr>
        <p:blipFill rotWithShape="1">
          <a:blip r:embed="rId4">
            <a:alphaModFix/>
          </a:blip>
          <a:srcRect/>
          <a:stretch/>
        </p:blipFill>
        <p:spPr>
          <a:xfrm>
            <a:off x="659936" y="6051476"/>
            <a:ext cx="1509686" cy="529371"/>
          </a:xfrm>
          <a:prstGeom prst="rect">
            <a:avLst/>
          </a:prstGeom>
          <a:noFill/>
          <a:ln>
            <a:noFill/>
          </a:ln>
        </p:spPr>
      </p:pic>
      <p:pic>
        <p:nvPicPr>
          <p:cNvPr id="19" name="Google Shape;19;p18"/>
          <p:cNvPicPr preferRelativeResize="0"/>
          <p:nvPr/>
        </p:nvPicPr>
        <p:blipFill rotWithShape="1">
          <a:blip r:embed="rId5">
            <a:alphaModFix/>
          </a:blip>
          <a:srcRect/>
          <a:stretch/>
        </p:blipFill>
        <p:spPr>
          <a:xfrm>
            <a:off x="7748243" y="1767962"/>
            <a:ext cx="3978328" cy="3978328"/>
          </a:xfrm>
          <a:prstGeom prst="rect">
            <a:avLst/>
          </a:prstGeom>
          <a:noFill/>
          <a:ln>
            <a:noFill/>
          </a:ln>
        </p:spPr>
      </p:pic>
    </p:spTree>
    <p:extLst>
      <p:ext uri="{BB962C8B-B14F-4D97-AF65-F5344CB8AC3E}">
        <p14:creationId xmlns:p14="http://schemas.microsoft.com/office/powerpoint/2010/main" val="3299369100"/>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itle Text - 1col">
  <p:cSld name="Title Text - 1col">
    <p:spTree>
      <p:nvGrpSpPr>
        <p:cNvPr id="1" name="Shape 20"/>
        <p:cNvGrpSpPr/>
        <p:nvPr/>
      </p:nvGrpSpPr>
      <p:grpSpPr>
        <a:xfrm>
          <a:off x="0" y="0"/>
          <a:ext cx="0" cy="0"/>
          <a:chOff x="0" y="0"/>
          <a:chExt cx="0" cy="0"/>
        </a:xfrm>
      </p:grpSpPr>
      <p:sp>
        <p:nvSpPr>
          <p:cNvPr id="21" name="Google Shape;21;p19"/>
          <p:cNvSpPr txBox="1">
            <a:spLocks noGrp="1"/>
          </p:cNvSpPr>
          <p:nvPr>
            <p:ph type="body" idx="1"/>
          </p:nvPr>
        </p:nvSpPr>
        <p:spPr>
          <a:xfrm>
            <a:off x="399370" y="1449389"/>
            <a:ext cx="11393260" cy="5096388"/>
          </a:xfrm>
          <a:prstGeom prst="rect">
            <a:avLst/>
          </a:prstGeom>
          <a:noFill/>
          <a:ln>
            <a:noFill/>
          </a:ln>
        </p:spPr>
        <p:txBody>
          <a:bodyPr spcFirstLastPara="1" wrap="square" lIns="0" tIns="0" rIns="0" bIns="0" anchor="t" anchorCtr="0">
            <a:noAutofit/>
          </a:bodyPr>
          <a:lstStyle>
            <a:lvl1pPr marL="457200" marR="0" lvl="0" indent="-228600" algn="l" rtl="0">
              <a:lnSpc>
                <a:spcPct val="90000"/>
              </a:lnSpc>
              <a:spcBef>
                <a:spcPts val="1000"/>
              </a:spcBef>
              <a:spcAft>
                <a:spcPts val="0"/>
              </a:spcAft>
              <a:buClr>
                <a:srgbClr val="000000"/>
              </a:buClr>
              <a:buSzPts val="1800"/>
              <a:buFont typeface="Arial"/>
              <a:buNone/>
              <a:defRPr sz="1800" b="0" i="0" u="none" strike="noStrike" cap="none">
                <a:solidFill>
                  <a:srgbClr val="000000"/>
                </a:solidFill>
                <a:latin typeface="Calibri"/>
                <a:ea typeface="Calibri"/>
                <a:cs typeface="Calibri"/>
                <a:sym typeface="Calibri"/>
              </a:defRPr>
            </a:lvl1pPr>
            <a:lvl2pPr marL="914400" marR="0" lvl="1" indent="-368300" algn="l" rtl="0">
              <a:lnSpc>
                <a:spcPct val="90000"/>
              </a:lnSpc>
              <a:spcBef>
                <a:spcPts val="500"/>
              </a:spcBef>
              <a:spcAft>
                <a:spcPts val="0"/>
              </a:spcAft>
              <a:buClr>
                <a:schemeClr val="dk1"/>
              </a:buClr>
              <a:buSzPts val="2200"/>
              <a:buFont typeface="Arial"/>
              <a:buChar char="•"/>
              <a:defRPr sz="2200" b="0" i="0" u="none" strike="noStrike" cap="none">
                <a:solidFill>
                  <a:schemeClr val="dk1"/>
                </a:solidFill>
                <a:latin typeface="Calibri"/>
                <a:ea typeface="Calibri"/>
                <a:cs typeface="Calibri"/>
                <a:sym typeface="Calibri"/>
              </a:defRPr>
            </a:lvl2pPr>
            <a:lvl3pPr marL="1371600" marR="0" lvl="2" indent="-368300" algn="l" rtl="0">
              <a:lnSpc>
                <a:spcPct val="90000"/>
              </a:lnSpc>
              <a:spcBef>
                <a:spcPts val="500"/>
              </a:spcBef>
              <a:spcAft>
                <a:spcPts val="0"/>
              </a:spcAft>
              <a:buClr>
                <a:schemeClr val="dk1"/>
              </a:buClr>
              <a:buSzPts val="2200"/>
              <a:buFont typeface="Arial"/>
              <a:buChar char="•"/>
              <a:defRPr sz="2200" b="0" i="0" u="none" strike="noStrike" cap="none">
                <a:solidFill>
                  <a:schemeClr val="dk1"/>
                </a:solidFill>
                <a:latin typeface="Calibri"/>
                <a:ea typeface="Calibri"/>
                <a:cs typeface="Calibri"/>
                <a:sym typeface="Calibri"/>
              </a:defRPr>
            </a:lvl3pPr>
            <a:lvl4pPr marL="1828800" marR="0" lvl="3" indent="-368300" algn="l" rtl="0">
              <a:lnSpc>
                <a:spcPct val="90000"/>
              </a:lnSpc>
              <a:spcBef>
                <a:spcPts val="500"/>
              </a:spcBef>
              <a:spcAft>
                <a:spcPts val="0"/>
              </a:spcAft>
              <a:buClr>
                <a:schemeClr val="dk1"/>
              </a:buClr>
              <a:buSzPts val="2200"/>
              <a:buFont typeface="Arial"/>
              <a:buChar char="•"/>
              <a:defRPr sz="2200" b="0" i="0" u="none" strike="noStrike" cap="none">
                <a:solidFill>
                  <a:schemeClr val="dk1"/>
                </a:solidFill>
                <a:latin typeface="Calibri"/>
                <a:ea typeface="Calibri"/>
                <a:cs typeface="Calibri"/>
                <a:sym typeface="Calibri"/>
              </a:defRPr>
            </a:lvl4pPr>
            <a:lvl5pPr marL="2286000" marR="0" lvl="4" indent="-368300" algn="l" rtl="0">
              <a:lnSpc>
                <a:spcPct val="90000"/>
              </a:lnSpc>
              <a:spcBef>
                <a:spcPts val="500"/>
              </a:spcBef>
              <a:spcAft>
                <a:spcPts val="0"/>
              </a:spcAft>
              <a:buClr>
                <a:schemeClr val="dk1"/>
              </a:buClr>
              <a:buSzPts val="2200"/>
              <a:buFont typeface="Arial"/>
              <a:buChar char="•"/>
              <a:defRPr sz="22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22" name="Google Shape;22;p19"/>
          <p:cNvSpPr txBox="1">
            <a:spLocks noGrp="1"/>
          </p:cNvSpPr>
          <p:nvPr>
            <p:ph type="title"/>
          </p:nvPr>
        </p:nvSpPr>
        <p:spPr>
          <a:xfrm>
            <a:off x="399370" y="388189"/>
            <a:ext cx="11393260" cy="461704"/>
          </a:xfrm>
          <a:prstGeom prst="rect">
            <a:avLst/>
          </a:prstGeom>
          <a:noFill/>
          <a:ln>
            <a:noFill/>
          </a:ln>
        </p:spPr>
        <p:txBody>
          <a:bodyPr spcFirstLastPara="1" wrap="square" lIns="0" tIns="0" rIns="0" bIns="0" anchor="ctr" anchorCtr="0">
            <a:noAutofit/>
          </a:bodyPr>
          <a:lstStyle>
            <a:lvl1pPr lvl="0" algn="l">
              <a:lnSpc>
                <a:spcPct val="100000"/>
              </a:lnSpc>
              <a:spcBef>
                <a:spcPts val="0"/>
              </a:spcBef>
              <a:spcAft>
                <a:spcPts val="0"/>
              </a:spcAft>
              <a:buClr>
                <a:schemeClr val="lt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Tree>
    <p:extLst>
      <p:ext uri="{BB962C8B-B14F-4D97-AF65-F5344CB8AC3E}">
        <p14:creationId xmlns:p14="http://schemas.microsoft.com/office/powerpoint/2010/main" val="2689063044"/>
      </p:ext>
    </p:extLst>
  </p:cSld>
  <p:clrMapOvr>
    <a:masterClrMapping/>
  </p:clrMapOvr>
  <p:extLst>
    <p:ext uri="{DCECCB84-F9BA-43D5-87BE-67443E8EF086}">
      <p15:sldGuideLst xmlns:p15="http://schemas.microsoft.com/office/powerpoint/2012/main">
        <p15:guide id="1" orient="horz" pos="913">
          <p15:clr>
            <a:srgbClr val="FBAE40"/>
          </p15:clr>
        </p15:guide>
        <p15:guide id="2" pos="3840">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itle Subtitle Content - 2col">
  <p:cSld name="Title Subtitle Content - 2col">
    <p:spTree>
      <p:nvGrpSpPr>
        <p:cNvPr id="1" name="Shape 23"/>
        <p:cNvGrpSpPr/>
        <p:nvPr/>
      </p:nvGrpSpPr>
      <p:grpSpPr>
        <a:xfrm>
          <a:off x="0" y="0"/>
          <a:ext cx="0" cy="0"/>
          <a:chOff x="0" y="0"/>
          <a:chExt cx="0" cy="0"/>
        </a:xfrm>
      </p:grpSpPr>
      <p:sp>
        <p:nvSpPr>
          <p:cNvPr id="24" name="Google Shape;24;p20"/>
          <p:cNvSpPr txBox="1">
            <a:spLocks noGrp="1"/>
          </p:cNvSpPr>
          <p:nvPr>
            <p:ph type="body" idx="1"/>
          </p:nvPr>
        </p:nvSpPr>
        <p:spPr>
          <a:xfrm>
            <a:off x="399369" y="1258817"/>
            <a:ext cx="11393261" cy="500784"/>
          </a:xfrm>
          <a:prstGeom prst="rect">
            <a:avLst/>
          </a:prstGeom>
          <a:noFill/>
          <a:ln>
            <a:noFill/>
          </a:ln>
        </p:spPr>
        <p:txBody>
          <a:bodyPr spcFirstLastPara="1" wrap="square" lIns="0" tIns="0" rIns="0" bIns="0" anchor="ctr" anchorCtr="0">
            <a:noAutofit/>
          </a:bodyPr>
          <a:lstStyle>
            <a:lvl1pPr marL="457200" marR="0" lvl="0" indent="-228600" algn="just" rtl="0">
              <a:lnSpc>
                <a:spcPct val="90000"/>
              </a:lnSpc>
              <a:spcBef>
                <a:spcPts val="1000"/>
              </a:spcBef>
              <a:spcAft>
                <a:spcPts val="0"/>
              </a:spcAft>
              <a:buClr>
                <a:schemeClr val="accent3"/>
              </a:buClr>
              <a:buSzPts val="2000"/>
              <a:buFont typeface="Arial"/>
              <a:buNone/>
              <a:defRPr sz="2000" b="1" i="0" u="none" strike="noStrike" cap="none">
                <a:solidFill>
                  <a:schemeClr val="accent3"/>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25" name="Google Shape;25;p20"/>
          <p:cNvSpPr txBox="1">
            <a:spLocks noGrp="1"/>
          </p:cNvSpPr>
          <p:nvPr>
            <p:ph type="body" idx="2"/>
          </p:nvPr>
        </p:nvSpPr>
        <p:spPr>
          <a:xfrm>
            <a:off x="399370" y="1994263"/>
            <a:ext cx="11393260" cy="4603389"/>
          </a:xfrm>
          <a:prstGeom prst="rect">
            <a:avLst/>
          </a:prstGeom>
          <a:noFill/>
          <a:ln>
            <a:noFill/>
          </a:ln>
        </p:spPr>
        <p:txBody>
          <a:bodyPr spcFirstLastPara="1" wrap="square" lIns="0" tIns="0" rIns="0" bIns="0" anchor="t" anchorCtr="0">
            <a:noAutofit/>
          </a:bodyPr>
          <a:lstStyle>
            <a:lvl1pPr marL="457200" marR="0" lvl="0" indent="-228600" algn="l" rtl="0">
              <a:lnSpc>
                <a:spcPct val="90000"/>
              </a:lnSpc>
              <a:spcBef>
                <a:spcPts val="1000"/>
              </a:spcBef>
              <a:spcAft>
                <a:spcPts val="0"/>
              </a:spcAft>
              <a:buClr>
                <a:srgbClr val="000000"/>
              </a:buClr>
              <a:buSzPts val="1800"/>
              <a:buFont typeface="Arial"/>
              <a:buNone/>
              <a:defRPr sz="1800" b="0" i="0" u="none" strike="noStrike" cap="none">
                <a:solidFill>
                  <a:srgbClr val="000000"/>
                </a:solidFill>
                <a:latin typeface="Calibri"/>
                <a:ea typeface="Calibri"/>
                <a:cs typeface="Calibri"/>
                <a:sym typeface="Calibri"/>
              </a:defRPr>
            </a:lvl1pPr>
            <a:lvl2pPr marL="914400" marR="0" lvl="1" indent="-368300" algn="l" rtl="0">
              <a:lnSpc>
                <a:spcPct val="90000"/>
              </a:lnSpc>
              <a:spcBef>
                <a:spcPts val="500"/>
              </a:spcBef>
              <a:spcAft>
                <a:spcPts val="0"/>
              </a:spcAft>
              <a:buClr>
                <a:schemeClr val="dk1"/>
              </a:buClr>
              <a:buSzPts val="2200"/>
              <a:buFont typeface="Arial"/>
              <a:buChar char="•"/>
              <a:defRPr sz="2200" b="0" i="0" u="none" strike="noStrike" cap="none">
                <a:solidFill>
                  <a:schemeClr val="dk1"/>
                </a:solidFill>
                <a:latin typeface="Calibri"/>
                <a:ea typeface="Calibri"/>
                <a:cs typeface="Calibri"/>
                <a:sym typeface="Calibri"/>
              </a:defRPr>
            </a:lvl2pPr>
            <a:lvl3pPr marL="1371600" marR="0" lvl="2" indent="-368300" algn="l" rtl="0">
              <a:lnSpc>
                <a:spcPct val="90000"/>
              </a:lnSpc>
              <a:spcBef>
                <a:spcPts val="500"/>
              </a:spcBef>
              <a:spcAft>
                <a:spcPts val="0"/>
              </a:spcAft>
              <a:buClr>
                <a:schemeClr val="dk1"/>
              </a:buClr>
              <a:buSzPts val="2200"/>
              <a:buFont typeface="Arial"/>
              <a:buChar char="•"/>
              <a:defRPr sz="2200" b="0" i="0" u="none" strike="noStrike" cap="none">
                <a:solidFill>
                  <a:schemeClr val="dk1"/>
                </a:solidFill>
                <a:latin typeface="Calibri"/>
                <a:ea typeface="Calibri"/>
                <a:cs typeface="Calibri"/>
                <a:sym typeface="Calibri"/>
              </a:defRPr>
            </a:lvl3pPr>
            <a:lvl4pPr marL="1828800" marR="0" lvl="3" indent="-368300" algn="l" rtl="0">
              <a:lnSpc>
                <a:spcPct val="90000"/>
              </a:lnSpc>
              <a:spcBef>
                <a:spcPts val="500"/>
              </a:spcBef>
              <a:spcAft>
                <a:spcPts val="0"/>
              </a:spcAft>
              <a:buClr>
                <a:schemeClr val="dk1"/>
              </a:buClr>
              <a:buSzPts val="2200"/>
              <a:buFont typeface="Arial"/>
              <a:buChar char="•"/>
              <a:defRPr sz="2200" b="0" i="0" u="none" strike="noStrike" cap="none">
                <a:solidFill>
                  <a:schemeClr val="dk1"/>
                </a:solidFill>
                <a:latin typeface="Calibri"/>
                <a:ea typeface="Calibri"/>
                <a:cs typeface="Calibri"/>
                <a:sym typeface="Calibri"/>
              </a:defRPr>
            </a:lvl4pPr>
            <a:lvl5pPr marL="2286000" marR="0" lvl="4" indent="-368300" algn="l" rtl="0">
              <a:lnSpc>
                <a:spcPct val="90000"/>
              </a:lnSpc>
              <a:spcBef>
                <a:spcPts val="500"/>
              </a:spcBef>
              <a:spcAft>
                <a:spcPts val="0"/>
              </a:spcAft>
              <a:buClr>
                <a:schemeClr val="dk1"/>
              </a:buClr>
              <a:buSzPts val="2200"/>
              <a:buFont typeface="Arial"/>
              <a:buChar char="•"/>
              <a:defRPr sz="22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26" name="Google Shape;26;p20"/>
          <p:cNvSpPr txBox="1">
            <a:spLocks noGrp="1"/>
          </p:cNvSpPr>
          <p:nvPr>
            <p:ph type="title"/>
          </p:nvPr>
        </p:nvSpPr>
        <p:spPr>
          <a:xfrm>
            <a:off x="399370" y="388189"/>
            <a:ext cx="11393260" cy="461704"/>
          </a:xfrm>
          <a:prstGeom prst="rect">
            <a:avLst/>
          </a:prstGeom>
          <a:noFill/>
          <a:ln>
            <a:noFill/>
          </a:ln>
        </p:spPr>
        <p:txBody>
          <a:bodyPr spcFirstLastPara="1" wrap="square" lIns="0" tIns="0" rIns="0" bIns="0" anchor="ctr" anchorCtr="0">
            <a:noAutofit/>
          </a:bodyPr>
          <a:lstStyle>
            <a:lvl1pPr lvl="0" algn="l">
              <a:lnSpc>
                <a:spcPct val="100000"/>
              </a:lnSpc>
              <a:spcBef>
                <a:spcPts val="0"/>
              </a:spcBef>
              <a:spcAft>
                <a:spcPts val="0"/>
              </a:spcAft>
              <a:buClr>
                <a:schemeClr val="lt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Tree>
    <p:extLst>
      <p:ext uri="{BB962C8B-B14F-4D97-AF65-F5344CB8AC3E}">
        <p14:creationId xmlns:p14="http://schemas.microsoft.com/office/powerpoint/2010/main" val="3691446916"/>
      </p:ext>
    </p:extLst>
  </p:cSld>
  <p:clrMapOvr>
    <a:masterClrMapping/>
  </p:clrMapOvr>
  <p:extLst>
    <p:ext uri="{DCECCB84-F9BA-43D5-87BE-67443E8EF086}">
      <p15:sldGuideLst xmlns:p15="http://schemas.microsoft.com/office/powerpoint/2012/main">
        <p15:guide id="1" orient="horz" pos="1366">
          <p15:clr>
            <a:srgbClr val="FBAE40"/>
          </p15:clr>
        </p15:guide>
        <p15:guide id="2" pos="3840">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6.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9.xml"/><Relationship Id="rId7" Type="http://schemas.openxmlformats.org/officeDocument/2006/relationships/theme" Target="../theme/theme3.xml"/><Relationship Id="rId2" Type="http://schemas.openxmlformats.org/officeDocument/2006/relationships/slideLayout" Target="../slideLayouts/slideLayout8.xml"/><Relationship Id="rId1" Type="http://schemas.openxmlformats.org/officeDocument/2006/relationships/slideLayout" Target="../slideLayouts/slideLayout7.xml"/><Relationship Id="rId6" Type="http://schemas.openxmlformats.org/officeDocument/2006/relationships/slideLayout" Target="../slideLayouts/slideLayout12.xml"/><Relationship Id="rId5" Type="http://schemas.openxmlformats.org/officeDocument/2006/relationships/slideLayout" Target="../slideLayouts/slideLayout11.xml"/><Relationship Id="rId4"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7"/>
          <p:cNvSpPr/>
          <p:nvPr/>
        </p:nvSpPr>
        <p:spPr>
          <a:xfrm>
            <a:off x="0" y="1"/>
            <a:ext cx="12192000" cy="1071154"/>
          </a:xfrm>
          <a:prstGeom prst="rect">
            <a:avLst/>
          </a:prstGeom>
          <a:solidFill>
            <a:schemeClr val="accent3"/>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1" name="Google Shape;11;p17"/>
          <p:cNvSpPr txBox="1">
            <a:spLocks noGrp="1"/>
          </p:cNvSpPr>
          <p:nvPr>
            <p:ph type="title"/>
          </p:nvPr>
        </p:nvSpPr>
        <p:spPr>
          <a:xfrm>
            <a:off x="399370" y="174449"/>
            <a:ext cx="11393260" cy="675444"/>
          </a:xfrm>
          <a:prstGeom prst="rect">
            <a:avLst/>
          </a:prstGeom>
          <a:noFill/>
          <a:ln>
            <a:noFill/>
          </a:ln>
        </p:spPr>
        <p:txBody>
          <a:bodyPr spcFirstLastPara="1" wrap="square" lIns="0" tIns="0" rIns="0" bIns="0" anchor="ctr" anchorCtr="0">
            <a:noAutofit/>
          </a:bodyPr>
          <a:lstStyle>
            <a:lvl1pPr marR="0" lvl="0" algn="l" rtl="0">
              <a:lnSpc>
                <a:spcPct val="100000"/>
              </a:lnSpc>
              <a:spcBef>
                <a:spcPts val="0"/>
              </a:spcBef>
              <a:spcAft>
                <a:spcPts val="0"/>
              </a:spcAft>
              <a:buClr>
                <a:schemeClr val="lt1"/>
              </a:buClr>
              <a:buSzPts val="2800"/>
              <a:buFont typeface="Calibri"/>
              <a:buNone/>
              <a:defRPr sz="2800" b="0" i="0" u="none" strike="noStrike" cap="none">
                <a:solidFill>
                  <a:schemeClr val="lt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dk1"/>
        </a:solidFill>
        <a:effectLst/>
      </p:bgPr>
    </p:bg>
    <p:spTree>
      <p:nvGrpSpPr>
        <p:cNvPr id="1" name="Shape 42"/>
        <p:cNvGrpSpPr/>
        <p:nvPr/>
      </p:nvGrpSpPr>
      <p:grpSpPr>
        <a:xfrm>
          <a:off x="0" y="0"/>
          <a:ext cx="0" cy="0"/>
          <a:chOff x="0" y="0"/>
          <a:chExt cx="0" cy="0"/>
        </a:xfrm>
      </p:grpSpPr>
      <p:sp>
        <p:nvSpPr>
          <p:cNvPr id="43" name="Google Shape;43;p21"/>
          <p:cNvSpPr/>
          <p:nvPr/>
        </p:nvSpPr>
        <p:spPr>
          <a:xfrm>
            <a:off x="0" y="1"/>
            <a:ext cx="12192000" cy="1071154"/>
          </a:xfrm>
          <a:prstGeom prst="rect">
            <a:avLst/>
          </a:prstGeom>
          <a:solidFill>
            <a:schemeClr val="accent3"/>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44" name="Google Shape;44;p21"/>
          <p:cNvSpPr txBox="1">
            <a:spLocks noGrp="1"/>
          </p:cNvSpPr>
          <p:nvPr>
            <p:ph type="title"/>
          </p:nvPr>
        </p:nvSpPr>
        <p:spPr>
          <a:xfrm>
            <a:off x="399370" y="174449"/>
            <a:ext cx="11393260" cy="675444"/>
          </a:xfrm>
          <a:prstGeom prst="rect">
            <a:avLst/>
          </a:prstGeom>
          <a:noFill/>
          <a:ln>
            <a:noFill/>
          </a:ln>
        </p:spPr>
        <p:txBody>
          <a:bodyPr spcFirstLastPara="1" wrap="square" lIns="0" tIns="0" rIns="0" bIns="0" anchor="ctr" anchorCtr="0">
            <a:noAutofit/>
          </a:bodyPr>
          <a:lstStyle>
            <a:lvl1pPr marR="0" lvl="0" algn="l" rtl="0">
              <a:lnSpc>
                <a:spcPct val="100000"/>
              </a:lnSpc>
              <a:spcBef>
                <a:spcPts val="0"/>
              </a:spcBef>
              <a:spcAft>
                <a:spcPts val="0"/>
              </a:spcAft>
              <a:buClr>
                <a:schemeClr val="dk1"/>
              </a:buClr>
              <a:buSzPts val="2800"/>
              <a:buFont typeface="Calibri"/>
              <a:buNone/>
              <a:defRPr sz="28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sldLayoutIdLst>
    <p:sldLayoutId id="2147483656"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7"/>
          <p:cNvSpPr/>
          <p:nvPr/>
        </p:nvSpPr>
        <p:spPr>
          <a:xfrm>
            <a:off x="0" y="1"/>
            <a:ext cx="12192000" cy="1071154"/>
          </a:xfrm>
          <a:prstGeom prst="rect">
            <a:avLst/>
          </a:prstGeom>
          <a:solidFill>
            <a:schemeClr val="accent3"/>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1" name="Google Shape;11;p17"/>
          <p:cNvSpPr txBox="1">
            <a:spLocks noGrp="1"/>
          </p:cNvSpPr>
          <p:nvPr>
            <p:ph type="title"/>
          </p:nvPr>
        </p:nvSpPr>
        <p:spPr>
          <a:xfrm>
            <a:off x="399370" y="174449"/>
            <a:ext cx="11393260" cy="675444"/>
          </a:xfrm>
          <a:prstGeom prst="rect">
            <a:avLst/>
          </a:prstGeom>
          <a:noFill/>
          <a:ln>
            <a:noFill/>
          </a:ln>
        </p:spPr>
        <p:txBody>
          <a:bodyPr spcFirstLastPara="1" wrap="square" lIns="0" tIns="0" rIns="0" bIns="0" anchor="ctr" anchorCtr="0">
            <a:noAutofit/>
          </a:bodyPr>
          <a:lstStyle>
            <a:lvl1pPr marR="0" lvl="0" algn="l" rtl="0">
              <a:lnSpc>
                <a:spcPct val="100000"/>
              </a:lnSpc>
              <a:spcBef>
                <a:spcPts val="0"/>
              </a:spcBef>
              <a:spcAft>
                <a:spcPts val="0"/>
              </a:spcAft>
              <a:buClr>
                <a:schemeClr val="lt1"/>
              </a:buClr>
              <a:buSzPts val="2800"/>
              <a:buFont typeface="Calibri"/>
              <a:buNone/>
              <a:defRPr sz="2800" b="0" i="0" u="none" strike="noStrike" cap="none">
                <a:solidFill>
                  <a:schemeClr val="lt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Tree>
    <p:extLst>
      <p:ext uri="{BB962C8B-B14F-4D97-AF65-F5344CB8AC3E}">
        <p14:creationId xmlns:p14="http://schemas.microsoft.com/office/powerpoint/2010/main" val="620419923"/>
      </p:ext>
    </p:extLst>
  </p:cSld>
  <p:clrMap bg1="lt1" tx1="dk1" bg2="dk2" tx2="lt2" accent1="accent1" accent2="accent2" accent3="accent3" accent4="accent4" accent5="accent5" accent6="accent6" hlink="hlink" folHlink="folHlink"/>
  <p:sldLayoutIdLst>
    <p:sldLayoutId id="2147483658" r:id="rId1"/>
    <p:sldLayoutId id="2147483659" r:id="rId2"/>
    <p:sldLayoutId id="2147483660" r:id="rId3"/>
    <p:sldLayoutId id="2147483661" r:id="rId4"/>
    <p:sldLayoutId id="2147483662" r:id="rId5"/>
    <p:sldLayoutId id="2147483663" r:id="rId6"/>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extLst>
    <p:ext uri="{27BBF7A9-308A-43DC-89C8-2F10F3537804}">
      <p15:sldGuideLst xmlns:p15="http://schemas.microsoft.com/office/powerpoint/2012/main">
        <p15:guide id="1" orient="horz" pos="2160">
          <p15:clr>
            <a:srgbClr val="F26B43"/>
          </p15:clr>
        </p15:guide>
        <p15:guide id="2" pos="3840">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queensofmoney.com/tools/"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5"/>
        <p:cNvGrpSpPr/>
        <p:nvPr/>
      </p:nvGrpSpPr>
      <p:grpSpPr>
        <a:xfrm>
          <a:off x="0" y="0"/>
          <a:ext cx="0" cy="0"/>
          <a:chOff x="0" y="0"/>
          <a:chExt cx="0" cy="0"/>
        </a:xfrm>
      </p:grpSpPr>
      <p:sp>
        <p:nvSpPr>
          <p:cNvPr id="56" name="Google Shape;56;p1"/>
          <p:cNvSpPr/>
          <p:nvPr/>
        </p:nvSpPr>
        <p:spPr>
          <a:xfrm>
            <a:off x="686526" y="2436223"/>
            <a:ext cx="6480629" cy="487680"/>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FFFFFF"/>
              </a:solidFill>
              <a:effectLst/>
              <a:uLnTx/>
              <a:uFillTx/>
              <a:latin typeface="Arial"/>
              <a:ea typeface="Arial"/>
              <a:cs typeface="Arial"/>
              <a:sym typeface="Arial"/>
            </a:endParaRPr>
          </a:p>
        </p:txBody>
      </p:sp>
      <p:sp>
        <p:nvSpPr>
          <p:cNvPr id="57" name="Google Shape;57;p1"/>
          <p:cNvSpPr txBox="1">
            <a:spLocks noGrp="1"/>
          </p:cNvSpPr>
          <p:nvPr>
            <p:ph type="ctrTitle"/>
          </p:nvPr>
        </p:nvSpPr>
        <p:spPr>
          <a:xfrm>
            <a:off x="686526" y="1299029"/>
            <a:ext cx="6611257" cy="989148"/>
          </a:xfrm>
          <a:prstGeom prst="rect">
            <a:avLst/>
          </a:prstGeom>
          <a:noFill/>
          <a:ln>
            <a:noFill/>
          </a:ln>
        </p:spPr>
        <p:txBody>
          <a:bodyPr spcFirstLastPara="1" wrap="square" lIns="0" tIns="0" rIns="0" bIns="0" anchor="t" anchorCtr="0">
            <a:normAutofit/>
          </a:bodyPr>
          <a:lstStyle/>
          <a:p>
            <a:pPr lvl="0"/>
            <a:r>
              <a:rPr lang="en-GB" sz="2800" b="0" dirty="0"/>
              <a:t>Module </a:t>
            </a:r>
            <a:r>
              <a:rPr lang="en-GB" sz="2800" b="0" dirty="0"/>
              <a:t>7</a:t>
            </a:r>
            <a:r>
              <a:rPr lang="en-GB" dirty="0"/>
              <a:t/>
            </a:r>
            <a:br>
              <a:rPr lang="en-GB" dirty="0"/>
            </a:br>
            <a:r>
              <a:rPr lang="en-GB" dirty="0"/>
              <a:t>Financial Literacy</a:t>
            </a:r>
            <a:endParaRPr dirty="0"/>
          </a:p>
        </p:txBody>
      </p:sp>
      <p:sp>
        <p:nvSpPr>
          <p:cNvPr id="58" name="Google Shape;58;p1"/>
          <p:cNvSpPr txBox="1">
            <a:spLocks noGrp="1"/>
          </p:cNvSpPr>
          <p:nvPr>
            <p:ph type="subTitle" idx="1"/>
          </p:nvPr>
        </p:nvSpPr>
        <p:spPr>
          <a:xfrm>
            <a:off x="782320" y="2525119"/>
            <a:ext cx="5357224" cy="329114"/>
          </a:xfrm>
          <a:prstGeom prst="rect">
            <a:avLst/>
          </a:prstGeom>
          <a:noFill/>
          <a:ln>
            <a:noFill/>
          </a:ln>
        </p:spPr>
        <p:txBody>
          <a:bodyPr spcFirstLastPara="1" wrap="square" lIns="0" tIns="0" rIns="0" bIns="0" anchor="t" anchorCtr="0">
            <a:noAutofit/>
          </a:bodyPr>
          <a:lstStyle/>
          <a:p>
            <a:pPr lvl="0">
              <a:spcBef>
                <a:spcPts val="0"/>
              </a:spcBef>
            </a:pPr>
            <a:r>
              <a:rPr lang="en-GB" sz="2200" dirty="0">
                <a:solidFill>
                  <a:schemeClr val="lt1"/>
                </a:solidFill>
              </a:rPr>
              <a:t>Unit 1:  Budgeting</a:t>
            </a:r>
          </a:p>
        </p:txBody>
      </p:sp>
    </p:spTree>
    <p:extLst>
      <p:ext uri="{BB962C8B-B14F-4D97-AF65-F5344CB8AC3E}">
        <p14:creationId xmlns:p14="http://schemas.microsoft.com/office/powerpoint/2010/main" val="24364033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04"/>
        <p:cNvGrpSpPr/>
        <p:nvPr/>
      </p:nvGrpSpPr>
      <p:grpSpPr>
        <a:xfrm>
          <a:off x="0" y="0"/>
          <a:ext cx="0" cy="0"/>
          <a:chOff x="0" y="0"/>
          <a:chExt cx="0" cy="0"/>
        </a:xfrm>
      </p:grpSpPr>
      <p:sp>
        <p:nvSpPr>
          <p:cNvPr id="105" name="Google Shape;105;p9"/>
          <p:cNvSpPr txBox="1">
            <a:spLocks noGrp="1"/>
          </p:cNvSpPr>
          <p:nvPr>
            <p:ph type="body" idx="2"/>
          </p:nvPr>
        </p:nvSpPr>
        <p:spPr>
          <a:xfrm>
            <a:off x="399370" y="1419564"/>
            <a:ext cx="11393400" cy="4965600"/>
          </a:xfrm>
          <a:prstGeom prst="rect">
            <a:avLst/>
          </a:prstGeom>
          <a:noFill/>
          <a:ln>
            <a:noFill/>
          </a:ln>
        </p:spPr>
        <p:txBody>
          <a:bodyPr spcFirstLastPara="1" wrap="square" lIns="0" tIns="0" rIns="0" bIns="0" anchor="t" anchorCtr="0">
            <a:noAutofit/>
          </a:bodyPr>
          <a:lstStyle/>
          <a:p>
            <a:pPr marL="0" lvl="0" indent="0" algn="just" rtl="0">
              <a:lnSpc>
                <a:spcPct val="90000"/>
              </a:lnSpc>
              <a:spcBef>
                <a:spcPts val="0"/>
              </a:spcBef>
              <a:spcAft>
                <a:spcPts val="0"/>
              </a:spcAft>
              <a:buClr>
                <a:srgbClr val="000000"/>
              </a:buClr>
              <a:buSzPts val="1800"/>
              <a:buNone/>
            </a:pPr>
            <a:r>
              <a:rPr lang="en-GB" dirty="0">
                <a:solidFill>
                  <a:schemeClr val="tx1"/>
                </a:solidFill>
              </a:rPr>
              <a:t>Being able to </a:t>
            </a:r>
            <a:r>
              <a:rPr lang="en-GB" b="1" dirty="0">
                <a:solidFill>
                  <a:schemeClr val="tx1"/>
                </a:solidFill>
              </a:rPr>
              <a:t>compromise and sacrifice </a:t>
            </a:r>
            <a:r>
              <a:rPr lang="en-GB" dirty="0">
                <a:solidFill>
                  <a:schemeClr val="tx1"/>
                </a:solidFill>
              </a:rPr>
              <a:t>is the first step to setting goals and achieving them. </a:t>
            </a:r>
            <a:endParaRPr dirty="0">
              <a:solidFill>
                <a:schemeClr val="tx1"/>
              </a:solidFill>
            </a:endParaRPr>
          </a:p>
          <a:p>
            <a:pPr lvl="1" algn="just" rtl="0">
              <a:lnSpc>
                <a:spcPct val="150000"/>
              </a:lnSpc>
              <a:spcBef>
                <a:spcPts val="0"/>
              </a:spcBef>
              <a:spcAft>
                <a:spcPts val="0"/>
              </a:spcAft>
              <a:buSzPts val="2200"/>
              <a:buFont typeface="Wingdings" panose="05000000000000000000" pitchFamily="2" charset="2"/>
              <a:buChar char="§"/>
            </a:pPr>
            <a:r>
              <a:rPr lang="en-GB" sz="1800" dirty="0" smtClean="0">
                <a:solidFill>
                  <a:schemeClr val="tx1"/>
                </a:solidFill>
              </a:rPr>
              <a:t>The </a:t>
            </a:r>
            <a:r>
              <a:rPr lang="en-GB" sz="1800" dirty="0">
                <a:solidFill>
                  <a:schemeClr val="tx1"/>
                </a:solidFill>
              </a:rPr>
              <a:t>power of saying “no” is a strong trait to nurture. Saying no to others and to yourself is a habit that leads to a goal setting </a:t>
            </a:r>
            <a:r>
              <a:rPr lang="en-GB" sz="1800" dirty="0" smtClean="0">
                <a:solidFill>
                  <a:schemeClr val="tx1"/>
                </a:solidFill>
              </a:rPr>
              <a:t>mind-set</a:t>
            </a:r>
            <a:endParaRPr sz="1800" dirty="0">
              <a:solidFill>
                <a:schemeClr val="tx1"/>
              </a:solidFill>
            </a:endParaRPr>
          </a:p>
          <a:p>
            <a:pPr lvl="1" algn="just" rtl="0">
              <a:lnSpc>
                <a:spcPct val="150000"/>
              </a:lnSpc>
              <a:spcBef>
                <a:spcPts val="0"/>
              </a:spcBef>
              <a:spcAft>
                <a:spcPts val="0"/>
              </a:spcAft>
              <a:buSzPts val="2200"/>
              <a:buFont typeface="Wingdings" panose="05000000000000000000" pitchFamily="2" charset="2"/>
              <a:buChar char="§"/>
            </a:pPr>
            <a:r>
              <a:rPr lang="en-GB" sz="1800" dirty="0">
                <a:solidFill>
                  <a:schemeClr val="tx1"/>
                </a:solidFill>
              </a:rPr>
              <a:t>Every opportunity and invitation has a cost. It must be measured with our time, and money</a:t>
            </a:r>
            <a:endParaRPr sz="1800" dirty="0">
              <a:solidFill>
                <a:schemeClr val="tx1"/>
              </a:solidFill>
            </a:endParaRPr>
          </a:p>
          <a:p>
            <a:pPr lvl="1" algn="just" rtl="0">
              <a:lnSpc>
                <a:spcPct val="150000"/>
              </a:lnSpc>
              <a:spcBef>
                <a:spcPts val="0"/>
              </a:spcBef>
              <a:spcAft>
                <a:spcPts val="0"/>
              </a:spcAft>
              <a:buSzPts val="2200"/>
              <a:buFont typeface="Wingdings" panose="05000000000000000000" pitchFamily="2" charset="2"/>
              <a:buChar char="§"/>
            </a:pPr>
            <a:r>
              <a:rPr lang="en-GB" sz="1800" dirty="0">
                <a:solidFill>
                  <a:schemeClr val="tx1"/>
                </a:solidFill>
              </a:rPr>
              <a:t>Giving in to the fear of missing out (FOMO) or feeling like people will dislike you because you say no are the most common reasons people struggle to say no</a:t>
            </a:r>
            <a:endParaRPr sz="1800" dirty="0">
              <a:solidFill>
                <a:schemeClr val="tx1"/>
              </a:solidFill>
            </a:endParaRPr>
          </a:p>
          <a:p>
            <a:pPr marL="0" lvl="0" indent="0" algn="just" rtl="0">
              <a:lnSpc>
                <a:spcPct val="90000"/>
              </a:lnSpc>
              <a:spcBef>
                <a:spcPts val="0"/>
              </a:spcBef>
              <a:spcAft>
                <a:spcPts val="0"/>
              </a:spcAft>
              <a:buNone/>
            </a:pPr>
            <a:endParaRPr dirty="0">
              <a:solidFill>
                <a:schemeClr val="tx1"/>
              </a:solidFill>
            </a:endParaRPr>
          </a:p>
          <a:p>
            <a:pPr marL="0" lvl="0" indent="0" algn="just" rtl="0">
              <a:lnSpc>
                <a:spcPct val="90000"/>
              </a:lnSpc>
              <a:spcBef>
                <a:spcPts val="0"/>
              </a:spcBef>
              <a:spcAft>
                <a:spcPts val="0"/>
              </a:spcAft>
              <a:buNone/>
            </a:pPr>
            <a:r>
              <a:rPr lang="en-GB" dirty="0">
                <a:solidFill>
                  <a:schemeClr val="tx1"/>
                </a:solidFill>
              </a:rPr>
              <a:t>When presented with an opportunity, ask yourself:</a:t>
            </a:r>
            <a:endParaRPr dirty="0">
              <a:solidFill>
                <a:schemeClr val="tx1"/>
              </a:solidFill>
            </a:endParaRPr>
          </a:p>
          <a:p>
            <a:pPr marL="895350" lvl="0" indent="-368300" algn="just" rtl="0">
              <a:lnSpc>
                <a:spcPct val="150000"/>
              </a:lnSpc>
              <a:spcBef>
                <a:spcPts val="0"/>
              </a:spcBef>
              <a:spcAft>
                <a:spcPts val="0"/>
              </a:spcAft>
              <a:buClr>
                <a:schemeClr val="dk1"/>
              </a:buClr>
              <a:buSzPts val="2200"/>
              <a:buFont typeface="Wingdings" panose="05000000000000000000" pitchFamily="2" charset="2"/>
              <a:buChar char="§"/>
            </a:pPr>
            <a:r>
              <a:rPr lang="en-GB" dirty="0">
                <a:solidFill>
                  <a:schemeClr val="tx1"/>
                </a:solidFill>
              </a:rPr>
              <a:t>Do I have the </a:t>
            </a:r>
            <a:r>
              <a:rPr lang="en-GB" dirty="0">
                <a:solidFill>
                  <a:srgbClr val="187498"/>
                </a:solidFill>
              </a:rPr>
              <a:t>time and money </a:t>
            </a:r>
            <a:r>
              <a:rPr lang="en-GB" dirty="0">
                <a:solidFill>
                  <a:schemeClr val="tx1"/>
                </a:solidFill>
              </a:rPr>
              <a:t>for this?</a:t>
            </a:r>
            <a:endParaRPr dirty="0">
              <a:solidFill>
                <a:schemeClr val="tx1"/>
              </a:solidFill>
            </a:endParaRPr>
          </a:p>
          <a:p>
            <a:pPr marL="895350" lvl="0" indent="-368300" algn="just" rtl="0">
              <a:lnSpc>
                <a:spcPct val="150000"/>
              </a:lnSpc>
              <a:spcBef>
                <a:spcPts val="0"/>
              </a:spcBef>
              <a:spcAft>
                <a:spcPts val="0"/>
              </a:spcAft>
              <a:buClr>
                <a:schemeClr val="dk1"/>
              </a:buClr>
              <a:buSzPts val="2200"/>
              <a:buFont typeface="Wingdings" panose="05000000000000000000" pitchFamily="2" charset="2"/>
              <a:buChar char="§"/>
            </a:pPr>
            <a:r>
              <a:rPr lang="en-GB" dirty="0">
                <a:solidFill>
                  <a:schemeClr val="tx1"/>
                </a:solidFill>
              </a:rPr>
              <a:t>Do I actually </a:t>
            </a:r>
            <a:r>
              <a:rPr lang="en-GB" dirty="0">
                <a:solidFill>
                  <a:srgbClr val="187498"/>
                </a:solidFill>
              </a:rPr>
              <a:t>want/agree</a:t>
            </a:r>
            <a:r>
              <a:rPr lang="en-GB" dirty="0">
                <a:solidFill>
                  <a:schemeClr val="tx1"/>
                </a:solidFill>
              </a:rPr>
              <a:t> to do this?</a:t>
            </a:r>
            <a:endParaRPr dirty="0">
              <a:solidFill>
                <a:schemeClr val="tx1"/>
              </a:solidFill>
            </a:endParaRPr>
          </a:p>
          <a:p>
            <a:pPr marL="895350" lvl="0" indent="-368300" algn="just" rtl="0">
              <a:lnSpc>
                <a:spcPct val="150000"/>
              </a:lnSpc>
              <a:spcBef>
                <a:spcPts val="0"/>
              </a:spcBef>
              <a:spcAft>
                <a:spcPts val="0"/>
              </a:spcAft>
              <a:buClr>
                <a:schemeClr val="dk1"/>
              </a:buClr>
              <a:buSzPts val="2200"/>
              <a:buFont typeface="Wingdings" panose="05000000000000000000" pitchFamily="2" charset="2"/>
              <a:buChar char="§"/>
            </a:pPr>
            <a:r>
              <a:rPr lang="en-GB" dirty="0">
                <a:solidFill>
                  <a:schemeClr val="tx1"/>
                </a:solidFill>
              </a:rPr>
              <a:t>What </a:t>
            </a:r>
            <a:r>
              <a:rPr lang="en-GB" dirty="0">
                <a:solidFill>
                  <a:srgbClr val="187498"/>
                </a:solidFill>
              </a:rPr>
              <a:t>value</a:t>
            </a:r>
            <a:r>
              <a:rPr lang="en-GB" dirty="0">
                <a:solidFill>
                  <a:schemeClr val="tx1"/>
                </a:solidFill>
              </a:rPr>
              <a:t> will this add to my life?</a:t>
            </a:r>
            <a:endParaRPr dirty="0">
              <a:solidFill>
                <a:schemeClr val="tx1"/>
              </a:solidFill>
            </a:endParaRPr>
          </a:p>
          <a:p>
            <a:pPr marL="895350" lvl="0" indent="-368300" algn="just" rtl="0">
              <a:lnSpc>
                <a:spcPct val="150000"/>
              </a:lnSpc>
              <a:spcBef>
                <a:spcPts val="0"/>
              </a:spcBef>
              <a:spcAft>
                <a:spcPts val="0"/>
              </a:spcAft>
              <a:buClr>
                <a:schemeClr val="dk1"/>
              </a:buClr>
              <a:buSzPts val="2200"/>
              <a:buFont typeface="Wingdings" panose="05000000000000000000" pitchFamily="2" charset="2"/>
              <a:buChar char="§"/>
            </a:pPr>
            <a:r>
              <a:rPr lang="en-GB" dirty="0">
                <a:solidFill>
                  <a:schemeClr val="tx1"/>
                </a:solidFill>
              </a:rPr>
              <a:t>Are my values </a:t>
            </a:r>
            <a:r>
              <a:rPr lang="en-GB" dirty="0">
                <a:solidFill>
                  <a:srgbClr val="187498"/>
                </a:solidFill>
              </a:rPr>
              <a:t>aligned</a:t>
            </a:r>
            <a:r>
              <a:rPr lang="en-GB" dirty="0">
                <a:solidFill>
                  <a:schemeClr val="tx1"/>
                </a:solidFill>
              </a:rPr>
              <a:t> with this?</a:t>
            </a:r>
            <a:endParaRPr dirty="0">
              <a:solidFill>
                <a:schemeClr val="tx1"/>
              </a:solidFill>
            </a:endParaRPr>
          </a:p>
          <a:p>
            <a:pPr marL="895350" lvl="0" indent="-368300" algn="just" rtl="0">
              <a:lnSpc>
                <a:spcPct val="150000"/>
              </a:lnSpc>
              <a:spcBef>
                <a:spcPts val="0"/>
              </a:spcBef>
              <a:spcAft>
                <a:spcPts val="0"/>
              </a:spcAft>
              <a:buClr>
                <a:schemeClr val="dk1"/>
              </a:buClr>
              <a:buSzPts val="2200"/>
              <a:buFont typeface="Wingdings" panose="05000000000000000000" pitchFamily="2" charset="2"/>
              <a:buChar char="§"/>
            </a:pPr>
            <a:r>
              <a:rPr lang="en-GB" dirty="0">
                <a:solidFill>
                  <a:schemeClr val="tx1"/>
                </a:solidFill>
              </a:rPr>
              <a:t>Is the reason I’m saying yes, because I’m </a:t>
            </a:r>
            <a:r>
              <a:rPr lang="en-GB" dirty="0">
                <a:solidFill>
                  <a:srgbClr val="187498"/>
                </a:solidFill>
              </a:rPr>
              <a:t>scared of saying no</a:t>
            </a:r>
            <a:r>
              <a:rPr lang="en-GB" dirty="0">
                <a:solidFill>
                  <a:schemeClr val="tx1"/>
                </a:solidFill>
              </a:rPr>
              <a:t>?</a:t>
            </a:r>
            <a:endParaRPr dirty="0">
              <a:solidFill>
                <a:schemeClr val="tx1"/>
              </a:solidFill>
            </a:endParaRPr>
          </a:p>
          <a:p>
            <a:pPr marL="0" lvl="0" indent="0" algn="just" rtl="0">
              <a:lnSpc>
                <a:spcPct val="90000"/>
              </a:lnSpc>
              <a:spcBef>
                <a:spcPts val="0"/>
              </a:spcBef>
              <a:spcAft>
                <a:spcPts val="0"/>
              </a:spcAft>
              <a:buClr>
                <a:srgbClr val="000000"/>
              </a:buClr>
              <a:buSzPts val="1800"/>
              <a:buNone/>
            </a:pPr>
            <a:endParaRPr dirty="0"/>
          </a:p>
          <a:p>
            <a:pPr marL="0" lvl="0" indent="0" algn="just" rtl="0">
              <a:lnSpc>
                <a:spcPct val="90000"/>
              </a:lnSpc>
              <a:spcBef>
                <a:spcPts val="0"/>
              </a:spcBef>
              <a:spcAft>
                <a:spcPts val="0"/>
              </a:spcAft>
              <a:buClr>
                <a:srgbClr val="000000"/>
              </a:buClr>
              <a:buSzPts val="1800"/>
              <a:buNone/>
            </a:pPr>
            <a:endParaRPr dirty="0"/>
          </a:p>
          <a:p>
            <a:pPr marL="0" lvl="0" indent="0" algn="just" rtl="0">
              <a:lnSpc>
                <a:spcPct val="90000"/>
              </a:lnSpc>
              <a:spcBef>
                <a:spcPts val="0"/>
              </a:spcBef>
              <a:spcAft>
                <a:spcPts val="0"/>
              </a:spcAft>
              <a:buClr>
                <a:srgbClr val="000000"/>
              </a:buClr>
              <a:buSzPts val="1800"/>
              <a:buNone/>
            </a:pPr>
            <a:endParaRPr dirty="0"/>
          </a:p>
        </p:txBody>
      </p:sp>
      <p:sp>
        <p:nvSpPr>
          <p:cNvPr id="106" name="Google Shape;106;p9"/>
          <p:cNvSpPr txBox="1">
            <a:spLocks noGrp="1"/>
          </p:cNvSpPr>
          <p:nvPr>
            <p:ph type="title"/>
          </p:nvPr>
        </p:nvSpPr>
        <p:spPr>
          <a:xfrm>
            <a:off x="399370" y="174449"/>
            <a:ext cx="11393260" cy="675444"/>
          </a:xfrm>
          <a:prstGeom prst="rect">
            <a:avLst/>
          </a:prstGeom>
          <a:noFill/>
          <a:ln>
            <a:noFill/>
          </a:ln>
        </p:spPr>
        <p:txBody>
          <a:bodyPr spcFirstLastPara="1" wrap="square" lIns="0" tIns="0" rIns="0" bIns="0" anchor="ctr" anchorCtr="0">
            <a:noAutofit/>
          </a:bodyPr>
          <a:lstStyle/>
          <a:p>
            <a:pPr marL="0" lvl="0" indent="0" algn="l" rtl="0">
              <a:lnSpc>
                <a:spcPct val="100000"/>
              </a:lnSpc>
              <a:spcBef>
                <a:spcPts val="0"/>
              </a:spcBef>
              <a:spcAft>
                <a:spcPts val="0"/>
              </a:spcAft>
              <a:buClr>
                <a:schemeClr val="lt1"/>
              </a:buClr>
              <a:buSzPts val="2800"/>
              <a:buFont typeface="Calibri"/>
              <a:buNone/>
            </a:pPr>
            <a:r>
              <a:rPr lang="en-GB" b="1" dirty="0"/>
              <a:t>Goal Setting</a:t>
            </a:r>
            <a:endParaRPr b="1"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111" name="Google Shape;111;p10"/>
          <p:cNvSpPr txBox="1">
            <a:spLocks noGrp="1"/>
          </p:cNvSpPr>
          <p:nvPr>
            <p:ph type="body" idx="2"/>
          </p:nvPr>
        </p:nvSpPr>
        <p:spPr>
          <a:xfrm>
            <a:off x="166110" y="2449516"/>
            <a:ext cx="5436668" cy="4812000"/>
          </a:xfrm>
          <a:prstGeom prst="rect">
            <a:avLst/>
          </a:prstGeom>
          <a:noFill/>
          <a:ln>
            <a:noFill/>
          </a:ln>
        </p:spPr>
        <p:txBody>
          <a:bodyPr spcFirstLastPara="1" wrap="square" lIns="0" tIns="0" rIns="0" bIns="0" anchor="t" anchorCtr="0">
            <a:noAutofit/>
          </a:bodyPr>
          <a:lstStyle/>
          <a:p>
            <a:pPr marL="0" lvl="0" indent="0" algn="just" rtl="0">
              <a:lnSpc>
                <a:spcPct val="90000"/>
              </a:lnSpc>
              <a:spcBef>
                <a:spcPts val="0"/>
              </a:spcBef>
              <a:spcAft>
                <a:spcPts val="0"/>
              </a:spcAft>
              <a:buNone/>
            </a:pPr>
            <a:r>
              <a:rPr lang="en-GB" sz="2400" dirty="0"/>
              <a:t>A </a:t>
            </a:r>
            <a:r>
              <a:rPr lang="en-GB" sz="2400" b="1" dirty="0"/>
              <a:t>short-term goal </a:t>
            </a:r>
            <a:r>
              <a:rPr lang="en-GB" sz="2400" dirty="0"/>
              <a:t>can be something like:</a:t>
            </a:r>
            <a:endParaRPr sz="2400" dirty="0"/>
          </a:p>
          <a:p>
            <a:pPr marL="457200" lvl="0" indent="-342900" algn="just" rtl="0">
              <a:lnSpc>
                <a:spcPct val="150000"/>
              </a:lnSpc>
              <a:spcBef>
                <a:spcPts val="0"/>
              </a:spcBef>
              <a:spcAft>
                <a:spcPts val="0"/>
              </a:spcAft>
              <a:buSzPts val="1800"/>
              <a:buFont typeface="Wingdings" panose="05000000000000000000" pitchFamily="2" charset="2"/>
              <a:buChar char="§"/>
            </a:pPr>
            <a:r>
              <a:rPr lang="en-GB" sz="2400" dirty="0"/>
              <a:t>Exercising three times this week</a:t>
            </a:r>
            <a:endParaRPr sz="2400" dirty="0"/>
          </a:p>
          <a:p>
            <a:pPr marL="457200" lvl="0" indent="-342900" algn="just" rtl="0">
              <a:lnSpc>
                <a:spcPct val="150000"/>
              </a:lnSpc>
              <a:spcBef>
                <a:spcPts val="0"/>
              </a:spcBef>
              <a:spcAft>
                <a:spcPts val="0"/>
              </a:spcAft>
              <a:buSzPts val="1800"/>
              <a:buFont typeface="Wingdings" panose="05000000000000000000" pitchFamily="2" charset="2"/>
              <a:buChar char="§"/>
            </a:pPr>
            <a:r>
              <a:rPr lang="en-GB" sz="2400" dirty="0"/>
              <a:t>Learn a new skill in the next three months</a:t>
            </a:r>
            <a:endParaRPr sz="2400" dirty="0"/>
          </a:p>
          <a:p>
            <a:pPr marL="457200" lvl="0" indent="-342900" algn="just" rtl="0">
              <a:lnSpc>
                <a:spcPct val="150000"/>
              </a:lnSpc>
              <a:spcBef>
                <a:spcPts val="0"/>
              </a:spcBef>
              <a:spcAft>
                <a:spcPts val="0"/>
              </a:spcAft>
              <a:buSzPts val="1800"/>
              <a:buFont typeface="Wingdings" panose="05000000000000000000" pitchFamily="2" charset="2"/>
              <a:buChar char="§"/>
            </a:pPr>
            <a:r>
              <a:rPr lang="en-GB" sz="2400" dirty="0"/>
              <a:t>Working at a specific job for one year</a:t>
            </a:r>
            <a:endParaRPr sz="2400" dirty="0"/>
          </a:p>
          <a:p>
            <a:pPr marL="0" lvl="0" indent="0" algn="just" rtl="0">
              <a:lnSpc>
                <a:spcPct val="90000"/>
              </a:lnSpc>
              <a:spcBef>
                <a:spcPts val="0"/>
              </a:spcBef>
              <a:spcAft>
                <a:spcPts val="0"/>
              </a:spcAft>
              <a:buNone/>
            </a:pPr>
            <a:endParaRPr sz="2400" dirty="0"/>
          </a:p>
          <a:p>
            <a:pPr marL="0" lvl="0" indent="0" algn="just" rtl="0">
              <a:lnSpc>
                <a:spcPct val="90000"/>
              </a:lnSpc>
              <a:spcBef>
                <a:spcPts val="0"/>
              </a:spcBef>
              <a:spcAft>
                <a:spcPts val="0"/>
              </a:spcAft>
              <a:buNone/>
            </a:pPr>
            <a:endParaRPr sz="2400" dirty="0"/>
          </a:p>
        </p:txBody>
      </p:sp>
      <p:sp>
        <p:nvSpPr>
          <p:cNvPr id="112" name="Google Shape;112;p10"/>
          <p:cNvSpPr txBox="1">
            <a:spLocks noGrp="1"/>
          </p:cNvSpPr>
          <p:nvPr>
            <p:ph type="title"/>
          </p:nvPr>
        </p:nvSpPr>
        <p:spPr>
          <a:xfrm>
            <a:off x="399370" y="174449"/>
            <a:ext cx="11393260" cy="675444"/>
          </a:xfrm>
          <a:prstGeom prst="rect">
            <a:avLst/>
          </a:prstGeom>
          <a:noFill/>
          <a:ln>
            <a:noFill/>
          </a:ln>
        </p:spPr>
        <p:txBody>
          <a:bodyPr spcFirstLastPara="1" wrap="square" lIns="0" tIns="0" rIns="0" bIns="0" anchor="ctr" anchorCtr="0">
            <a:noAutofit/>
          </a:bodyPr>
          <a:lstStyle/>
          <a:p>
            <a:pPr marL="0" lvl="0" indent="0" algn="l" rtl="0">
              <a:lnSpc>
                <a:spcPct val="100000"/>
              </a:lnSpc>
              <a:spcBef>
                <a:spcPts val="0"/>
              </a:spcBef>
              <a:spcAft>
                <a:spcPts val="0"/>
              </a:spcAft>
              <a:buClr>
                <a:schemeClr val="lt1"/>
              </a:buClr>
              <a:buSzPts val="2800"/>
              <a:buFont typeface="Calibri"/>
              <a:buNone/>
            </a:pPr>
            <a:r>
              <a:rPr lang="en-GB" b="1" dirty="0"/>
              <a:t>Short-term vs. Long-term Goals</a:t>
            </a:r>
            <a:endParaRPr b="1" dirty="0"/>
          </a:p>
        </p:txBody>
      </p:sp>
      <p:sp>
        <p:nvSpPr>
          <p:cNvPr id="2" name="Rectangle 1"/>
          <p:cNvSpPr/>
          <p:nvPr/>
        </p:nvSpPr>
        <p:spPr>
          <a:xfrm>
            <a:off x="6345382" y="2355337"/>
            <a:ext cx="4793673" cy="2086725"/>
          </a:xfrm>
          <a:prstGeom prst="rect">
            <a:avLst/>
          </a:prstGeom>
        </p:spPr>
        <p:txBody>
          <a:bodyPr wrap="square">
            <a:spAutoFit/>
          </a:bodyPr>
          <a:lstStyle/>
          <a:p>
            <a:pPr lvl="0" algn="just">
              <a:lnSpc>
                <a:spcPct val="90000"/>
              </a:lnSpc>
            </a:pPr>
            <a:r>
              <a:rPr lang="en-GB" sz="2400" dirty="0">
                <a:latin typeface="Calibri" panose="020F0502020204030204" pitchFamily="34" charset="0"/>
                <a:cs typeface="Calibri" panose="020F0502020204030204" pitchFamily="34" charset="0"/>
              </a:rPr>
              <a:t>A </a:t>
            </a:r>
            <a:r>
              <a:rPr lang="en-GB" sz="2400" b="1" dirty="0">
                <a:latin typeface="Calibri" panose="020F0502020204030204" pitchFamily="34" charset="0"/>
                <a:cs typeface="Calibri" panose="020F0502020204030204" pitchFamily="34" charset="0"/>
              </a:rPr>
              <a:t>long-term goal </a:t>
            </a:r>
            <a:r>
              <a:rPr lang="en-GB" sz="2400" dirty="0">
                <a:latin typeface="Calibri" panose="020F0502020204030204" pitchFamily="34" charset="0"/>
                <a:cs typeface="Calibri" panose="020F0502020204030204" pitchFamily="34" charset="0"/>
              </a:rPr>
              <a:t>may look like:</a:t>
            </a:r>
          </a:p>
          <a:p>
            <a:pPr marL="457200" lvl="0" indent="-342900" algn="just">
              <a:lnSpc>
                <a:spcPct val="150000"/>
              </a:lnSpc>
              <a:buSzPts val="1800"/>
              <a:buFont typeface="Wingdings" panose="05000000000000000000" pitchFamily="2" charset="2"/>
              <a:buChar char="§"/>
            </a:pPr>
            <a:r>
              <a:rPr lang="en-GB" sz="2400" dirty="0">
                <a:latin typeface="Calibri" panose="020F0502020204030204" pitchFamily="34" charset="0"/>
                <a:cs typeface="Calibri" panose="020F0502020204030204" pitchFamily="34" charset="0"/>
              </a:rPr>
              <a:t>Completing a university degree</a:t>
            </a:r>
          </a:p>
          <a:p>
            <a:pPr marL="457200" lvl="0" indent="-342900" algn="just">
              <a:lnSpc>
                <a:spcPct val="150000"/>
              </a:lnSpc>
              <a:buSzPts val="1800"/>
              <a:buFont typeface="Wingdings" panose="05000000000000000000" pitchFamily="2" charset="2"/>
              <a:buChar char="§"/>
            </a:pPr>
            <a:r>
              <a:rPr lang="en-GB" sz="2400" dirty="0">
                <a:latin typeface="Calibri" panose="020F0502020204030204" pitchFamily="34" charset="0"/>
                <a:cs typeface="Calibri" panose="020F0502020204030204" pitchFamily="34" charset="0"/>
              </a:rPr>
              <a:t>Buying a house or apartment in the next 10 years</a:t>
            </a:r>
          </a:p>
        </p:txBody>
      </p:sp>
      <p:cxnSp>
        <p:nvCxnSpPr>
          <p:cNvPr id="4" name="Straight Connector 3"/>
          <p:cNvCxnSpPr/>
          <p:nvPr/>
        </p:nvCxnSpPr>
        <p:spPr>
          <a:xfrm>
            <a:off x="5870907" y="2355337"/>
            <a:ext cx="57698" cy="2887255"/>
          </a:xfrm>
          <a:prstGeom prst="line">
            <a:avLst/>
          </a:prstGeom>
        </p:spPr>
        <p:style>
          <a:lnRef idx="1">
            <a:schemeClr val="accent3"/>
          </a:lnRef>
          <a:fillRef idx="0">
            <a:schemeClr val="accent3"/>
          </a:fillRef>
          <a:effectRef idx="0">
            <a:schemeClr val="accent3"/>
          </a:effectRef>
          <a:fontRef idx="minor">
            <a:schemeClr val="tx1"/>
          </a:fontRef>
        </p:style>
      </p:cxn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111" name="Google Shape;111;p10"/>
          <p:cNvSpPr txBox="1">
            <a:spLocks noGrp="1"/>
          </p:cNvSpPr>
          <p:nvPr>
            <p:ph type="body" idx="2"/>
          </p:nvPr>
        </p:nvSpPr>
        <p:spPr>
          <a:xfrm>
            <a:off x="399370" y="1267113"/>
            <a:ext cx="11393400" cy="4812000"/>
          </a:xfrm>
          <a:prstGeom prst="rect">
            <a:avLst/>
          </a:prstGeom>
          <a:noFill/>
          <a:ln>
            <a:noFill/>
          </a:ln>
        </p:spPr>
        <p:txBody>
          <a:bodyPr spcFirstLastPara="1" wrap="square" lIns="0" tIns="0" rIns="0" bIns="0" anchor="t" anchorCtr="0">
            <a:noAutofit/>
          </a:bodyPr>
          <a:lstStyle/>
          <a:p>
            <a:pPr marL="0" lvl="0" indent="0" algn="just" rtl="0">
              <a:lnSpc>
                <a:spcPct val="90000"/>
              </a:lnSpc>
              <a:spcBef>
                <a:spcPts val="0"/>
              </a:spcBef>
              <a:spcAft>
                <a:spcPts val="0"/>
              </a:spcAft>
              <a:buNone/>
            </a:pPr>
            <a:endParaRPr dirty="0"/>
          </a:p>
          <a:p>
            <a:pPr marL="0" lvl="0" indent="0" algn="just" rtl="0">
              <a:lnSpc>
                <a:spcPct val="90000"/>
              </a:lnSpc>
              <a:spcBef>
                <a:spcPts val="0"/>
              </a:spcBef>
              <a:spcAft>
                <a:spcPts val="0"/>
              </a:spcAft>
              <a:buNone/>
            </a:pPr>
            <a:endParaRPr dirty="0"/>
          </a:p>
          <a:p>
            <a:pPr marL="0" lvl="0" indent="0" algn="just" rtl="0">
              <a:lnSpc>
                <a:spcPct val="90000"/>
              </a:lnSpc>
              <a:spcBef>
                <a:spcPts val="0"/>
              </a:spcBef>
              <a:spcAft>
                <a:spcPts val="0"/>
              </a:spcAft>
              <a:buNone/>
            </a:pPr>
            <a:r>
              <a:rPr lang="en-GB" dirty="0"/>
              <a:t>It is important to </a:t>
            </a:r>
            <a:r>
              <a:rPr lang="en-GB" b="1" dirty="0" smtClean="0"/>
              <a:t>distinguish short and long term goals </a:t>
            </a:r>
            <a:r>
              <a:rPr lang="en-GB" dirty="0"/>
              <a:t>so that you may apply a general structure to achieving them.</a:t>
            </a:r>
            <a:endParaRPr dirty="0"/>
          </a:p>
          <a:p>
            <a:pPr marL="0" lvl="0" indent="0" algn="just" rtl="0">
              <a:lnSpc>
                <a:spcPct val="90000"/>
              </a:lnSpc>
              <a:spcBef>
                <a:spcPts val="0"/>
              </a:spcBef>
              <a:spcAft>
                <a:spcPts val="0"/>
              </a:spcAft>
              <a:buNone/>
            </a:pPr>
            <a:endParaRPr dirty="0"/>
          </a:p>
          <a:p>
            <a:pPr marL="0" lvl="0" indent="0" algn="just" rtl="0">
              <a:lnSpc>
                <a:spcPct val="90000"/>
              </a:lnSpc>
              <a:spcBef>
                <a:spcPts val="0"/>
              </a:spcBef>
              <a:spcAft>
                <a:spcPts val="0"/>
              </a:spcAft>
              <a:buNone/>
            </a:pPr>
            <a:r>
              <a:rPr lang="en-GB" dirty="0"/>
              <a:t>A tip to achieve your goals is to establish the </a:t>
            </a:r>
            <a:r>
              <a:rPr lang="en-GB" b="1" dirty="0">
                <a:solidFill>
                  <a:srgbClr val="187498"/>
                </a:solidFill>
              </a:rPr>
              <a:t>SMART system</a:t>
            </a:r>
            <a:r>
              <a:rPr lang="en-GB" dirty="0"/>
              <a:t>:</a:t>
            </a:r>
            <a:endParaRPr dirty="0"/>
          </a:p>
          <a:p>
            <a:pPr marL="457200" lvl="0" indent="-342900" algn="just" rtl="0">
              <a:lnSpc>
                <a:spcPct val="200000"/>
              </a:lnSpc>
              <a:spcBef>
                <a:spcPts val="0"/>
              </a:spcBef>
              <a:spcAft>
                <a:spcPts val="0"/>
              </a:spcAft>
              <a:buSzPts val="1800"/>
              <a:buFont typeface="Wingdings" panose="05000000000000000000" pitchFamily="2" charset="2"/>
              <a:buChar char="§"/>
            </a:pPr>
            <a:r>
              <a:rPr lang="en-GB" b="1" dirty="0"/>
              <a:t>Specific</a:t>
            </a:r>
            <a:r>
              <a:rPr lang="en-GB" dirty="0"/>
              <a:t> - makes them clear and easier to follow</a:t>
            </a:r>
            <a:endParaRPr dirty="0"/>
          </a:p>
          <a:p>
            <a:pPr marL="457200" lvl="0" indent="-342900" algn="just" rtl="0">
              <a:lnSpc>
                <a:spcPct val="200000"/>
              </a:lnSpc>
              <a:spcBef>
                <a:spcPts val="0"/>
              </a:spcBef>
              <a:spcAft>
                <a:spcPts val="0"/>
              </a:spcAft>
              <a:buSzPts val="1800"/>
              <a:buFont typeface="Wingdings" panose="05000000000000000000" pitchFamily="2" charset="2"/>
              <a:buChar char="§"/>
            </a:pPr>
            <a:r>
              <a:rPr lang="en-GB" b="1" dirty="0"/>
              <a:t>Measureable</a:t>
            </a:r>
            <a:r>
              <a:rPr lang="en-GB" dirty="0"/>
              <a:t> - measure and keep track of your progress</a:t>
            </a:r>
            <a:endParaRPr dirty="0"/>
          </a:p>
          <a:p>
            <a:pPr marL="457200" lvl="0" indent="-342900" algn="just" rtl="0">
              <a:lnSpc>
                <a:spcPct val="200000"/>
              </a:lnSpc>
              <a:spcBef>
                <a:spcPts val="0"/>
              </a:spcBef>
              <a:spcAft>
                <a:spcPts val="0"/>
              </a:spcAft>
              <a:buSzPts val="1800"/>
              <a:buFont typeface="Wingdings" panose="05000000000000000000" pitchFamily="2" charset="2"/>
              <a:buChar char="§"/>
            </a:pPr>
            <a:r>
              <a:rPr lang="en-GB" b="1" dirty="0"/>
              <a:t>Achievable</a:t>
            </a:r>
            <a:r>
              <a:rPr lang="en-GB" dirty="0"/>
              <a:t> - within the bounds of possibility so that you do not disappoint yourself</a:t>
            </a:r>
            <a:endParaRPr dirty="0"/>
          </a:p>
          <a:p>
            <a:pPr marL="457200" lvl="0" indent="-342900" algn="just" rtl="0">
              <a:lnSpc>
                <a:spcPct val="200000"/>
              </a:lnSpc>
              <a:spcBef>
                <a:spcPts val="0"/>
              </a:spcBef>
              <a:spcAft>
                <a:spcPts val="0"/>
              </a:spcAft>
              <a:buSzPts val="1800"/>
              <a:buFont typeface="Wingdings" panose="05000000000000000000" pitchFamily="2" charset="2"/>
              <a:buChar char="§"/>
            </a:pPr>
            <a:r>
              <a:rPr lang="en-GB" b="1" dirty="0"/>
              <a:t>Realistic</a:t>
            </a:r>
            <a:r>
              <a:rPr lang="en-GB" dirty="0"/>
              <a:t> - achieving realistic goals makes you feel great, encouraging yourself to pursue more</a:t>
            </a:r>
            <a:endParaRPr dirty="0"/>
          </a:p>
          <a:p>
            <a:pPr marL="457200" lvl="0" indent="-342900" algn="just" rtl="0">
              <a:lnSpc>
                <a:spcPct val="200000"/>
              </a:lnSpc>
              <a:spcBef>
                <a:spcPts val="0"/>
              </a:spcBef>
              <a:spcAft>
                <a:spcPts val="0"/>
              </a:spcAft>
              <a:buSzPts val="1800"/>
              <a:buFont typeface="Wingdings" panose="05000000000000000000" pitchFamily="2" charset="2"/>
              <a:buChar char="§"/>
            </a:pPr>
            <a:r>
              <a:rPr lang="en-GB" b="1" dirty="0"/>
              <a:t>Timely</a:t>
            </a:r>
            <a:r>
              <a:rPr lang="en-GB" dirty="0"/>
              <a:t> - distinguish your short-term and long-term goals to set realistic timelines and due dates</a:t>
            </a:r>
            <a:endParaRPr dirty="0"/>
          </a:p>
        </p:txBody>
      </p:sp>
      <p:sp>
        <p:nvSpPr>
          <p:cNvPr id="112" name="Google Shape;112;p10"/>
          <p:cNvSpPr txBox="1">
            <a:spLocks noGrp="1"/>
          </p:cNvSpPr>
          <p:nvPr>
            <p:ph type="title"/>
          </p:nvPr>
        </p:nvSpPr>
        <p:spPr>
          <a:xfrm>
            <a:off x="399370" y="174449"/>
            <a:ext cx="11393260" cy="675444"/>
          </a:xfrm>
          <a:prstGeom prst="rect">
            <a:avLst/>
          </a:prstGeom>
          <a:noFill/>
          <a:ln>
            <a:noFill/>
          </a:ln>
        </p:spPr>
        <p:txBody>
          <a:bodyPr spcFirstLastPara="1" wrap="square" lIns="0" tIns="0" rIns="0" bIns="0" anchor="ctr" anchorCtr="0">
            <a:noAutofit/>
          </a:bodyPr>
          <a:lstStyle/>
          <a:p>
            <a:pPr marL="0" lvl="0" indent="0" algn="l" rtl="0">
              <a:lnSpc>
                <a:spcPct val="100000"/>
              </a:lnSpc>
              <a:spcBef>
                <a:spcPts val="0"/>
              </a:spcBef>
              <a:spcAft>
                <a:spcPts val="0"/>
              </a:spcAft>
              <a:buClr>
                <a:schemeClr val="lt1"/>
              </a:buClr>
              <a:buSzPts val="2800"/>
              <a:buFont typeface="Calibri"/>
              <a:buNone/>
            </a:pPr>
            <a:r>
              <a:rPr lang="en-GB" b="1" dirty="0" smtClean="0"/>
              <a:t>SMART System</a:t>
            </a:r>
            <a:endParaRPr b="1" dirty="0"/>
          </a:p>
        </p:txBody>
      </p:sp>
    </p:spTree>
    <p:extLst>
      <p:ext uri="{BB962C8B-B14F-4D97-AF65-F5344CB8AC3E}">
        <p14:creationId xmlns:p14="http://schemas.microsoft.com/office/powerpoint/2010/main" val="3863351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16"/>
        <p:cNvGrpSpPr/>
        <p:nvPr/>
      </p:nvGrpSpPr>
      <p:grpSpPr>
        <a:xfrm>
          <a:off x="0" y="0"/>
          <a:ext cx="0" cy="0"/>
          <a:chOff x="0" y="0"/>
          <a:chExt cx="0" cy="0"/>
        </a:xfrm>
      </p:grpSpPr>
      <p:sp>
        <p:nvSpPr>
          <p:cNvPr id="118" name="Google Shape;118;p12"/>
          <p:cNvSpPr txBox="1">
            <a:spLocks noGrp="1"/>
          </p:cNvSpPr>
          <p:nvPr>
            <p:ph type="title"/>
          </p:nvPr>
        </p:nvSpPr>
        <p:spPr>
          <a:xfrm>
            <a:off x="399370" y="174449"/>
            <a:ext cx="11393260" cy="675444"/>
          </a:xfrm>
          <a:prstGeom prst="rect">
            <a:avLst/>
          </a:prstGeom>
          <a:noFill/>
          <a:ln>
            <a:noFill/>
          </a:ln>
        </p:spPr>
        <p:txBody>
          <a:bodyPr spcFirstLastPara="1" wrap="square" lIns="0" tIns="0" rIns="0" bIns="0" anchor="ctr" anchorCtr="0">
            <a:noAutofit/>
          </a:bodyPr>
          <a:lstStyle/>
          <a:p>
            <a:pPr marL="0" lvl="0" indent="0" algn="l" rtl="0">
              <a:lnSpc>
                <a:spcPct val="100000"/>
              </a:lnSpc>
              <a:spcBef>
                <a:spcPts val="0"/>
              </a:spcBef>
              <a:spcAft>
                <a:spcPts val="0"/>
              </a:spcAft>
              <a:buClr>
                <a:schemeClr val="lt1"/>
              </a:buClr>
              <a:buSzPts val="2800"/>
              <a:buFont typeface="Calibri"/>
              <a:buNone/>
            </a:pPr>
            <a:r>
              <a:rPr lang="en-GB" b="1" dirty="0" smtClean="0"/>
              <a:t>Worksheet Activity</a:t>
            </a:r>
            <a:endParaRPr b="1" dirty="0"/>
          </a:p>
        </p:txBody>
      </p:sp>
      <p:sp>
        <p:nvSpPr>
          <p:cNvPr id="2" name="Rectangle 1"/>
          <p:cNvSpPr/>
          <p:nvPr/>
        </p:nvSpPr>
        <p:spPr>
          <a:xfrm>
            <a:off x="399370" y="1736435"/>
            <a:ext cx="10957663" cy="4132349"/>
          </a:xfrm>
          <a:prstGeom prst="rect">
            <a:avLst/>
          </a:prstGeom>
          <a:solidFill>
            <a:schemeClr val="accent1">
              <a:lumMod val="20000"/>
              <a:lumOff val="80000"/>
            </a:schemeClr>
          </a:solidFill>
          <a:ln>
            <a:solidFill>
              <a:schemeClr val="accent1">
                <a:lumMod val="20000"/>
                <a:lumOff val="80000"/>
              </a:schemeClr>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lvl="0" algn="ctr">
              <a:lnSpc>
                <a:spcPct val="200000"/>
              </a:lnSpc>
              <a:buSzPts val="1800"/>
            </a:pPr>
            <a:r>
              <a:rPr lang="en-GB" sz="3200" b="1" dirty="0" smtClean="0">
                <a:solidFill>
                  <a:schemeClr val="tx1"/>
                </a:solidFill>
                <a:latin typeface="Calibri" panose="020F0502020204030204" pitchFamily="34" charset="0"/>
                <a:cs typeface="Calibri" panose="020F0502020204030204" pitchFamily="34" charset="0"/>
              </a:rPr>
              <a:t>Worksheet Activity: </a:t>
            </a:r>
          </a:p>
          <a:p>
            <a:pPr marL="514350" lvl="0" indent="-514350" algn="ctr">
              <a:lnSpc>
                <a:spcPct val="200000"/>
              </a:lnSpc>
              <a:buClr>
                <a:schemeClr val="bg1"/>
              </a:buClr>
              <a:buSzPts val="1800"/>
              <a:buFont typeface="Wingdings" panose="05000000000000000000" pitchFamily="2" charset="2"/>
              <a:buChar char="§"/>
            </a:pPr>
            <a:r>
              <a:rPr lang="en-GB" sz="2800" dirty="0" smtClean="0">
                <a:solidFill>
                  <a:schemeClr val="tx1"/>
                </a:solidFill>
                <a:latin typeface="Calibri" panose="020F0502020204030204" pitchFamily="34" charset="0"/>
                <a:cs typeface="Calibri" panose="020F0502020204030204" pitchFamily="34" charset="0"/>
              </a:rPr>
              <a:t>Open the workbook on your phone/laptop. </a:t>
            </a:r>
          </a:p>
          <a:p>
            <a:pPr marL="514350" lvl="0" indent="-514350" algn="ctr">
              <a:lnSpc>
                <a:spcPct val="200000"/>
              </a:lnSpc>
              <a:buClr>
                <a:schemeClr val="bg1"/>
              </a:buClr>
              <a:buSzPts val="1800"/>
              <a:buFont typeface="Wingdings" panose="05000000000000000000" pitchFamily="2" charset="2"/>
              <a:buChar char="§"/>
            </a:pPr>
            <a:r>
              <a:rPr lang="en-GB" sz="2800" dirty="0" smtClean="0">
                <a:solidFill>
                  <a:schemeClr val="tx1"/>
                </a:solidFill>
                <a:latin typeface="Calibri" panose="020F0502020204030204" pitchFamily="34" charset="0"/>
                <a:cs typeface="Calibri" panose="020F0502020204030204" pitchFamily="34" charset="0"/>
              </a:rPr>
              <a:t>Fill out the worksheet individually</a:t>
            </a:r>
          </a:p>
          <a:p>
            <a:pPr lvl="0" algn="ctr">
              <a:lnSpc>
                <a:spcPct val="90000"/>
              </a:lnSpc>
              <a:buSzPts val="1800"/>
            </a:pPr>
            <a:endParaRPr lang="en-GB" sz="2800" dirty="0">
              <a:solidFill>
                <a:schemeClr val="tx1"/>
              </a:solidFill>
              <a:latin typeface="Calibri" panose="020F0502020204030204" pitchFamily="34" charset="0"/>
              <a:cs typeface="Calibri" panose="020F0502020204030204" pitchFamily="34" charset="0"/>
            </a:endParaRPr>
          </a:p>
          <a:p>
            <a:pPr algn="ctr"/>
            <a:endParaRPr lang="en-GB" dirty="0">
              <a:solidFill>
                <a:schemeClr val="tx1"/>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16"/>
        <p:cNvGrpSpPr/>
        <p:nvPr/>
      </p:nvGrpSpPr>
      <p:grpSpPr>
        <a:xfrm>
          <a:off x="0" y="0"/>
          <a:ext cx="0" cy="0"/>
          <a:chOff x="0" y="0"/>
          <a:chExt cx="0" cy="0"/>
        </a:xfrm>
      </p:grpSpPr>
      <p:sp>
        <p:nvSpPr>
          <p:cNvPr id="117" name="Google Shape;117;p12"/>
          <p:cNvSpPr txBox="1">
            <a:spLocks noGrp="1"/>
          </p:cNvSpPr>
          <p:nvPr>
            <p:ph type="body" idx="2"/>
          </p:nvPr>
        </p:nvSpPr>
        <p:spPr>
          <a:xfrm>
            <a:off x="399370" y="1495499"/>
            <a:ext cx="11393260" cy="2527861"/>
          </a:xfrm>
          <a:prstGeom prst="rect">
            <a:avLst/>
          </a:prstGeom>
          <a:noFill/>
          <a:ln>
            <a:noFill/>
          </a:ln>
        </p:spPr>
        <p:txBody>
          <a:bodyPr spcFirstLastPara="1" wrap="square" lIns="0" tIns="0" rIns="0" bIns="0" anchor="t" anchorCtr="0">
            <a:noAutofit/>
          </a:bodyPr>
          <a:lstStyle/>
          <a:p>
            <a:pPr marL="0" lvl="0" indent="0" algn="just" rtl="0">
              <a:lnSpc>
                <a:spcPct val="90000"/>
              </a:lnSpc>
              <a:spcBef>
                <a:spcPts val="0"/>
              </a:spcBef>
              <a:spcAft>
                <a:spcPts val="0"/>
              </a:spcAft>
              <a:buClr>
                <a:srgbClr val="000000"/>
              </a:buClr>
              <a:buSzPts val="1800"/>
              <a:buNone/>
            </a:pPr>
            <a:r>
              <a:rPr lang="en-GB" b="1" dirty="0"/>
              <a:t>In this unit, we learned:</a:t>
            </a:r>
            <a:endParaRPr b="1" dirty="0"/>
          </a:p>
          <a:p>
            <a:pPr marL="0" lvl="0" indent="0" algn="just" rtl="0">
              <a:lnSpc>
                <a:spcPct val="90000"/>
              </a:lnSpc>
              <a:spcBef>
                <a:spcPts val="0"/>
              </a:spcBef>
              <a:spcAft>
                <a:spcPts val="0"/>
              </a:spcAft>
              <a:buClr>
                <a:srgbClr val="000000"/>
              </a:buClr>
              <a:buSzPts val="1800"/>
              <a:buNone/>
            </a:pPr>
            <a:endParaRPr dirty="0"/>
          </a:p>
          <a:p>
            <a:pPr marL="457200" lvl="0" indent="-342900" algn="just" rtl="0">
              <a:lnSpc>
                <a:spcPct val="200000"/>
              </a:lnSpc>
              <a:spcBef>
                <a:spcPts val="0"/>
              </a:spcBef>
              <a:spcAft>
                <a:spcPts val="0"/>
              </a:spcAft>
              <a:buSzPts val="1800"/>
              <a:buFont typeface="Wingdings" panose="05000000000000000000" pitchFamily="2" charset="2"/>
              <a:buChar char="§"/>
            </a:pPr>
            <a:r>
              <a:rPr lang="en-GB" dirty="0"/>
              <a:t>How to differentiate needs from wants, and how that affects priorities in budgeting</a:t>
            </a:r>
            <a:endParaRPr dirty="0"/>
          </a:p>
          <a:p>
            <a:pPr marL="457200" lvl="0" indent="-342900" algn="just" rtl="0">
              <a:lnSpc>
                <a:spcPct val="200000"/>
              </a:lnSpc>
              <a:spcBef>
                <a:spcPts val="0"/>
              </a:spcBef>
              <a:spcAft>
                <a:spcPts val="0"/>
              </a:spcAft>
              <a:buSzPts val="1800"/>
              <a:buFont typeface="Wingdings" panose="05000000000000000000" pitchFamily="2" charset="2"/>
              <a:buChar char="§"/>
            </a:pPr>
            <a:r>
              <a:rPr lang="en-GB" dirty="0"/>
              <a:t>The necessity for savings and provisions</a:t>
            </a:r>
            <a:endParaRPr dirty="0"/>
          </a:p>
          <a:p>
            <a:pPr marL="457200" lvl="0" indent="-342900" algn="just" rtl="0">
              <a:lnSpc>
                <a:spcPct val="200000"/>
              </a:lnSpc>
              <a:spcBef>
                <a:spcPts val="0"/>
              </a:spcBef>
              <a:spcAft>
                <a:spcPts val="0"/>
              </a:spcAft>
              <a:buSzPts val="1800"/>
              <a:buFont typeface="Wingdings" panose="05000000000000000000" pitchFamily="2" charset="2"/>
              <a:buChar char="§"/>
            </a:pPr>
            <a:r>
              <a:rPr lang="en-GB" dirty="0"/>
              <a:t>How to differentiate short-term goals from long-term goals and how to apply the SMART structure to </a:t>
            </a:r>
            <a:r>
              <a:rPr lang="en-GB" dirty="0" smtClean="0"/>
              <a:t>them</a:t>
            </a:r>
          </a:p>
        </p:txBody>
      </p:sp>
      <p:sp>
        <p:nvSpPr>
          <p:cNvPr id="118" name="Google Shape;118;p12"/>
          <p:cNvSpPr txBox="1">
            <a:spLocks noGrp="1"/>
          </p:cNvSpPr>
          <p:nvPr>
            <p:ph type="title"/>
          </p:nvPr>
        </p:nvSpPr>
        <p:spPr>
          <a:xfrm>
            <a:off x="399370" y="174449"/>
            <a:ext cx="11393260" cy="675444"/>
          </a:xfrm>
          <a:prstGeom prst="rect">
            <a:avLst/>
          </a:prstGeom>
          <a:noFill/>
          <a:ln>
            <a:noFill/>
          </a:ln>
        </p:spPr>
        <p:txBody>
          <a:bodyPr spcFirstLastPara="1" wrap="square" lIns="0" tIns="0" rIns="0" bIns="0" anchor="ctr" anchorCtr="0">
            <a:noAutofit/>
          </a:bodyPr>
          <a:lstStyle/>
          <a:p>
            <a:pPr marL="0" lvl="0" indent="0" algn="l" rtl="0">
              <a:lnSpc>
                <a:spcPct val="100000"/>
              </a:lnSpc>
              <a:spcBef>
                <a:spcPts val="0"/>
              </a:spcBef>
              <a:spcAft>
                <a:spcPts val="0"/>
              </a:spcAft>
              <a:buClr>
                <a:schemeClr val="lt1"/>
              </a:buClr>
              <a:buSzPts val="2800"/>
              <a:buFont typeface="Calibri"/>
              <a:buNone/>
            </a:pPr>
            <a:r>
              <a:rPr lang="en-GB" b="1" dirty="0"/>
              <a:t>Unit Review</a:t>
            </a:r>
            <a:endParaRPr b="1" dirty="0"/>
          </a:p>
        </p:txBody>
      </p:sp>
      <p:sp>
        <p:nvSpPr>
          <p:cNvPr id="3" name="Rectangle 2"/>
          <p:cNvSpPr/>
          <p:nvPr/>
        </p:nvSpPr>
        <p:spPr>
          <a:xfrm>
            <a:off x="1729047" y="4220079"/>
            <a:ext cx="8478981" cy="1891287"/>
          </a:xfrm>
          <a:prstGeom prst="rect">
            <a:avLst/>
          </a:prstGeom>
          <a:ln>
            <a:solidFill>
              <a:srgbClr val="187498"/>
            </a:solidFill>
          </a:ln>
        </p:spPr>
        <p:txBody>
          <a:bodyPr wrap="square">
            <a:spAutoFit/>
          </a:bodyPr>
          <a:lstStyle/>
          <a:p>
            <a:pPr lvl="0" algn="ctr">
              <a:lnSpc>
                <a:spcPct val="150000"/>
              </a:lnSpc>
            </a:pPr>
            <a:r>
              <a:rPr lang="en-GB" sz="2000" b="1" dirty="0">
                <a:solidFill>
                  <a:srgbClr val="187498"/>
                </a:solidFill>
                <a:latin typeface="Calibri" panose="020F0502020204030204" pitchFamily="34" charset="0"/>
                <a:cs typeface="Calibri" panose="020F0502020204030204" pitchFamily="34" charset="0"/>
              </a:rPr>
              <a:t>Activity:</a:t>
            </a:r>
          </a:p>
          <a:p>
            <a:pPr lvl="0" algn="ctr">
              <a:lnSpc>
                <a:spcPct val="150000"/>
              </a:lnSpc>
            </a:pPr>
            <a:r>
              <a:rPr lang="en-GB" sz="2000" dirty="0">
                <a:solidFill>
                  <a:schemeClr val="tx1"/>
                </a:solidFill>
                <a:latin typeface="Calibri" panose="020F0502020204030204" pitchFamily="34" charset="0"/>
                <a:cs typeface="Calibri" panose="020F0502020204030204" pitchFamily="34" charset="0"/>
              </a:rPr>
              <a:t>Using the SMART system, create your horizon </a:t>
            </a:r>
            <a:endParaRPr lang="en-GB" sz="2000" dirty="0" smtClean="0">
              <a:solidFill>
                <a:schemeClr val="tx1"/>
              </a:solidFill>
              <a:latin typeface="Calibri" panose="020F0502020204030204" pitchFamily="34" charset="0"/>
              <a:cs typeface="Calibri" panose="020F0502020204030204" pitchFamily="34" charset="0"/>
            </a:endParaRPr>
          </a:p>
          <a:p>
            <a:pPr lvl="0" algn="ctr">
              <a:lnSpc>
                <a:spcPct val="150000"/>
              </a:lnSpc>
            </a:pPr>
            <a:r>
              <a:rPr lang="en-GB" sz="2000" dirty="0" smtClean="0">
                <a:solidFill>
                  <a:schemeClr val="tx1"/>
                </a:solidFill>
                <a:latin typeface="Calibri" panose="020F0502020204030204" pitchFamily="34" charset="0"/>
                <a:cs typeface="Calibri" panose="020F0502020204030204" pitchFamily="34" charset="0"/>
              </a:rPr>
              <a:t>(</a:t>
            </a:r>
            <a:r>
              <a:rPr lang="en-GB" sz="2000" dirty="0">
                <a:solidFill>
                  <a:schemeClr val="tx1"/>
                </a:solidFill>
                <a:latin typeface="Calibri" panose="020F0502020204030204" pitchFamily="34" charset="0"/>
                <a:cs typeface="Calibri" panose="020F0502020204030204" pitchFamily="34" charset="0"/>
              </a:rPr>
              <a:t>refer to </a:t>
            </a:r>
            <a:r>
              <a:rPr lang="en-GB" sz="2000" dirty="0" err="1">
                <a:solidFill>
                  <a:schemeClr val="tx1"/>
                </a:solidFill>
                <a:latin typeface="Calibri" panose="020F0502020204030204" pitchFamily="34" charset="0"/>
                <a:cs typeface="Calibri" panose="020F0502020204030204" pitchFamily="34" charset="0"/>
              </a:rPr>
              <a:t>QueensOfMoney</a:t>
            </a:r>
            <a:r>
              <a:rPr lang="en-GB" sz="2000" dirty="0">
                <a:solidFill>
                  <a:schemeClr val="tx1"/>
                </a:solidFill>
                <a:latin typeface="Calibri" panose="020F0502020204030204" pitchFamily="34" charset="0"/>
                <a:cs typeface="Calibri" panose="020F0502020204030204" pitchFamily="34" charset="0"/>
              </a:rPr>
              <a:t> Horizon tool)</a:t>
            </a:r>
          </a:p>
          <a:p>
            <a:pPr marL="114300" lvl="0" algn="ctr">
              <a:lnSpc>
                <a:spcPct val="150000"/>
              </a:lnSpc>
            </a:pPr>
            <a:r>
              <a:rPr lang="en-GB" sz="2000" u="sng" dirty="0">
                <a:solidFill>
                  <a:schemeClr val="tx1"/>
                </a:solidFill>
                <a:latin typeface="Calibri" panose="020F0502020204030204" pitchFamily="34" charset="0"/>
                <a:cs typeface="Calibri" panose="020F0502020204030204" pitchFamily="34" charset="0"/>
                <a:hlinkClick r:id="rId3"/>
              </a:rPr>
              <a:t>http://queensofmoney.com/tools/</a:t>
            </a:r>
            <a:endParaRPr lang="en-GB" sz="2000" dirty="0">
              <a:solidFill>
                <a:schemeClr val="tx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2358479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28"/>
        <p:cNvGrpSpPr/>
        <p:nvPr/>
      </p:nvGrpSpPr>
      <p:grpSpPr>
        <a:xfrm>
          <a:off x="0" y="0"/>
          <a:ext cx="0" cy="0"/>
          <a:chOff x="0" y="0"/>
          <a:chExt cx="0" cy="0"/>
        </a:xfrm>
      </p:grpSpPr>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1"/>
        <p:cNvGrpSpPr/>
        <p:nvPr/>
      </p:nvGrpSpPr>
      <p:grpSpPr>
        <a:xfrm>
          <a:off x="0" y="0"/>
          <a:ext cx="0" cy="0"/>
          <a:chOff x="0" y="0"/>
          <a:chExt cx="0" cy="0"/>
        </a:xfrm>
      </p:grpSpPr>
      <p:sp>
        <p:nvSpPr>
          <p:cNvPr id="62" name="Google Shape;62;p2"/>
          <p:cNvSpPr txBox="1">
            <a:spLocks noGrp="1"/>
          </p:cNvSpPr>
          <p:nvPr>
            <p:ph type="body" idx="1"/>
          </p:nvPr>
        </p:nvSpPr>
        <p:spPr>
          <a:xfrm>
            <a:off x="399370" y="1293883"/>
            <a:ext cx="11393260" cy="5187240"/>
          </a:xfrm>
          <a:prstGeom prst="rect">
            <a:avLst/>
          </a:prstGeom>
          <a:noFill/>
          <a:ln>
            <a:noFill/>
          </a:ln>
        </p:spPr>
        <p:txBody>
          <a:bodyPr spcFirstLastPara="1" wrap="square" lIns="0" tIns="0" rIns="0" bIns="0" anchor="t" anchorCtr="0">
            <a:noAutofit/>
          </a:bodyPr>
          <a:lstStyle/>
          <a:p>
            <a:pPr marL="0" lvl="0" indent="0" algn="l" rtl="0">
              <a:lnSpc>
                <a:spcPct val="107000"/>
              </a:lnSpc>
              <a:spcBef>
                <a:spcPts val="1000"/>
              </a:spcBef>
              <a:spcAft>
                <a:spcPts val="0"/>
              </a:spcAft>
              <a:buNone/>
            </a:pPr>
            <a:r>
              <a:rPr lang="en-GB" dirty="0"/>
              <a:t>Budgeting is an important step towards </a:t>
            </a:r>
            <a:r>
              <a:rPr lang="en-GB" b="1" dirty="0"/>
              <a:t>improving oneself</a:t>
            </a:r>
            <a:r>
              <a:rPr lang="en-GB" dirty="0"/>
              <a:t>. Not only does it provide a clearer understanding of the present, but a budget also creates a vision of the future and how it can be achieved. </a:t>
            </a:r>
            <a:endParaRPr dirty="0"/>
          </a:p>
          <a:p>
            <a:pPr marL="0" lvl="0" indent="0" algn="l" rtl="0">
              <a:lnSpc>
                <a:spcPct val="107000"/>
              </a:lnSpc>
              <a:spcBef>
                <a:spcPts val="1000"/>
              </a:spcBef>
              <a:spcAft>
                <a:spcPts val="0"/>
              </a:spcAft>
              <a:buNone/>
            </a:pPr>
            <a:r>
              <a:rPr lang="en-GB" dirty="0"/>
              <a:t>A budget provides structure for your habits, short-term and long-term goals, and your priorities. This structure helps build a </a:t>
            </a:r>
            <a:r>
              <a:rPr lang="en-GB" dirty="0" smtClean="0"/>
              <a:t>mind-set </a:t>
            </a:r>
            <a:r>
              <a:rPr lang="en-GB" dirty="0"/>
              <a:t>focused on growth and purpose.</a:t>
            </a:r>
            <a:endParaRPr dirty="0"/>
          </a:p>
          <a:p>
            <a:pPr marL="0" lvl="0" indent="0" algn="l" rtl="0">
              <a:lnSpc>
                <a:spcPct val="107000"/>
              </a:lnSpc>
              <a:spcBef>
                <a:spcPts val="1000"/>
              </a:spcBef>
              <a:spcAft>
                <a:spcPts val="0"/>
              </a:spcAft>
              <a:buNone/>
            </a:pPr>
            <a:endParaRPr dirty="0"/>
          </a:p>
          <a:p>
            <a:pPr marL="0" lvl="0" indent="0" algn="just" rtl="0">
              <a:spcBef>
                <a:spcPts val="800"/>
              </a:spcBef>
              <a:spcAft>
                <a:spcPts val="0"/>
              </a:spcAft>
              <a:buClr>
                <a:schemeClr val="accent1"/>
              </a:buClr>
              <a:buSzPts val="1800"/>
              <a:buFont typeface="Arial"/>
              <a:buNone/>
            </a:pPr>
            <a:r>
              <a:rPr lang="en-GB" sz="1900" b="1" dirty="0">
                <a:solidFill>
                  <a:srgbClr val="187498"/>
                </a:solidFill>
              </a:rPr>
              <a:t>Budgeting can be broken down into 3 main elements:</a:t>
            </a:r>
            <a:endParaRPr sz="1900" b="1" dirty="0">
              <a:solidFill>
                <a:srgbClr val="187498"/>
              </a:solidFill>
            </a:endParaRPr>
          </a:p>
          <a:p>
            <a:pPr marL="457200" lvl="0" indent="-349250" algn="just" rtl="0">
              <a:lnSpc>
                <a:spcPct val="150000"/>
              </a:lnSpc>
              <a:spcBef>
                <a:spcPts val="0"/>
              </a:spcBef>
              <a:spcAft>
                <a:spcPts val="0"/>
              </a:spcAft>
              <a:buClr>
                <a:srgbClr val="3B3842"/>
              </a:buClr>
              <a:buSzPts val="1900"/>
              <a:buFont typeface="Wingdings" panose="05000000000000000000" pitchFamily="2" charset="2"/>
              <a:buChar char="§"/>
            </a:pPr>
            <a:r>
              <a:rPr lang="en-GB" sz="1900" b="1" dirty="0" smtClean="0">
                <a:solidFill>
                  <a:srgbClr val="3B3842"/>
                </a:solidFill>
              </a:rPr>
              <a:t>Mind-set</a:t>
            </a:r>
            <a:endParaRPr sz="1900" b="1" dirty="0">
              <a:solidFill>
                <a:srgbClr val="3B3842"/>
              </a:solidFill>
            </a:endParaRPr>
          </a:p>
          <a:p>
            <a:pPr marL="914400" lvl="1" indent="-349250" algn="just" rtl="0">
              <a:lnSpc>
                <a:spcPct val="150000"/>
              </a:lnSpc>
              <a:spcBef>
                <a:spcPts val="0"/>
              </a:spcBef>
              <a:spcAft>
                <a:spcPts val="0"/>
              </a:spcAft>
              <a:buClr>
                <a:srgbClr val="3B3842"/>
              </a:buClr>
              <a:buSzPts val="1900"/>
              <a:buFont typeface="Wingdings" panose="05000000000000000000" pitchFamily="2" charset="2"/>
              <a:buChar char="§"/>
            </a:pPr>
            <a:r>
              <a:rPr lang="en-GB" sz="1900" dirty="0">
                <a:solidFill>
                  <a:srgbClr val="3B3842"/>
                </a:solidFill>
              </a:rPr>
              <a:t>Being able to identify and differentiate needs from wants</a:t>
            </a:r>
            <a:endParaRPr sz="1900" dirty="0">
              <a:solidFill>
                <a:srgbClr val="3B3842"/>
              </a:solidFill>
            </a:endParaRPr>
          </a:p>
          <a:p>
            <a:pPr marL="457200" lvl="0" indent="-349250" algn="just" rtl="0">
              <a:lnSpc>
                <a:spcPct val="150000"/>
              </a:lnSpc>
              <a:spcBef>
                <a:spcPts val="0"/>
              </a:spcBef>
              <a:spcAft>
                <a:spcPts val="0"/>
              </a:spcAft>
              <a:buClr>
                <a:srgbClr val="3B3842"/>
              </a:buClr>
              <a:buSzPts val="1900"/>
              <a:buFont typeface="Wingdings" panose="05000000000000000000" pitchFamily="2" charset="2"/>
              <a:buChar char="§"/>
            </a:pPr>
            <a:r>
              <a:rPr lang="en-GB" sz="1900" b="1" dirty="0">
                <a:solidFill>
                  <a:srgbClr val="3B3842"/>
                </a:solidFill>
              </a:rPr>
              <a:t>Saving</a:t>
            </a:r>
            <a:endParaRPr sz="1900" b="1" dirty="0">
              <a:solidFill>
                <a:srgbClr val="3B3842"/>
              </a:solidFill>
            </a:endParaRPr>
          </a:p>
          <a:p>
            <a:pPr marL="914400" lvl="1" indent="-349250" algn="just" rtl="0">
              <a:lnSpc>
                <a:spcPct val="150000"/>
              </a:lnSpc>
              <a:spcBef>
                <a:spcPts val="0"/>
              </a:spcBef>
              <a:spcAft>
                <a:spcPts val="0"/>
              </a:spcAft>
              <a:buClr>
                <a:srgbClr val="3B3842"/>
              </a:buClr>
              <a:buSzPts val="1900"/>
              <a:buFont typeface="Wingdings" panose="05000000000000000000" pitchFamily="2" charset="2"/>
              <a:buChar char="§"/>
            </a:pPr>
            <a:r>
              <a:rPr lang="en-GB" sz="1900" dirty="0">
                <a:solidFill>
                  <a:srgbClr val="3B3842"/>
                </a:solidFill>
              </a:rPr>
              <a:t>The need to have a fund for emergencies and necessities</a:t>
            </a:r>
            <a:endParaRPr sz="1900" dirty="0">
              <a:solidFill>
                <a:srgbClr val="3B3842"/>
              </a:solidFill>
            </a:endParaRPr>
          </a:p>
          <a:p>
            <a:pPr marL="457200" lvl="0" indent="-349250" algn="just" rtl="0">
              <a:lnSpc>
                <a:spcPct val="150000"/>
              </a:lnSpc>
              <a:spcBef>
                <a:spcPts val="0"/>
              </a:spcBef>
              <a:spcAft>
                <a:spcPts val="0"/>
              </a:spcAft>
              <a:buClr>
                <a:srgbClr val="3B3842"/>
              </a:buClr>
              <a:buSzPts val="1900"/>
              <a:buFont typeface="Wingdings" panose="05000000000000000000" pitchFamily="2" charset="2"/>
              <a:buChar char="§"/>
            </a:pPr>
            <a:r>
              <a:rPr lang="en-GB" sz="1900" b="1" dirty="0">
                <a:solidFill>
                  <a:srgbClr val="3B3842"/>
                </a:solidFill>
              </a:rPr>
              <a:t>Goal Setting</a:t>
            </a:r>
            <a:endParaRPr sz="1900" b="1" dirty="0">
              <a:solidFill>
                <a:srgbClr val="3B3842"/>
              </a:solidFill>
            </a:endParaRPr>
          </a:p>
          <a:p>
            <a:pPr marL="914400" lvl="1" indent="-349250" algn="just" rtl="0">
              <a:lnSpc>
                <a:spcPct val="150000"/>
              </a:lnSpc>
              <a:spcBef>
                <a:spcPts val="0"/>
              </a:spcBef>
              <a:spcAft>
                <a:spcPts val="0"/>
              </a:spcAft>
              <a:buClr>
                <a:srgbClr val="3B3842"/>
              </a:buClr>
              <a:buSzPts val="1900"/>
              <a:buFont typeface="Wingdings" panose="05000000000000000000" pitchFamily="2" charset="2"/>
              <a:buChar char="§"/>
            </a:pPr>
            <a:r>
              <a:rPr lang="en-GB" sz="1900" dirty="0">
                <a:solidFill>
                  <a:srgbClr val="3B3842"/>
                </a:solidFill>
              </a:rPr>
              <a:t>Be able to set goals and distinguish between short-term and long-term goals</a:t>
            </a:r>
            <a:endParaRPr dirty="0"/>
          </a:p>
          <a:p>
            <a:pPr marL="0" lvl="0" indent="0" algn="just" rtl="0">
              <a:lnSpc>
                <a:spcPct val="90000"/>
              </a:lnSpc>
              <a:spcBef>
                <a:spcPts val="0"/>
              </a:spcBef>
              <a:spcAft>
                <a:spcPts val="0"/>
              </a:spcAft>
              <a:buClr>
                <a:schemeClr val="accent1"/>
              </a:buClr>
              <a:buSzPts val="1800"/>
              <a:buNone/>
            </a:pPr>
            <a:endParaRPr dirty="0"/>
          </a:p>
        </p:txBody>
      </p:sp>
      <p:sp>
        <p:nvSpPr>
          <p:cNvPr id="63" name="Google Shape;63;p2"/>
          <p:cNvSpPr txBox="1">
            <a:spLocks noGrp="1"/>
          </p:cNvSpPr>
          <p:nvPr>
            <p:ph type="title"/>
          </p:nvPr>
        </p:nvSpPr>
        <p:spPr>
          <a:xfrm>
            <a:off x="399370" y="174449"/>
            <a:ext cx="11393260" cy="675444"/>
          </a:xfrm>
          <a:prstGeom prst="rect">
            <a:avLst/>
          </a:prstGeom>
          <a:noFill/>
          <a:ln>
            <a:noFill/>
          </a:ln>
        </p:spPr>
        <p:txBody>
          <a:bodyPr spcFirstLastPara="1" wrap="square" lIns="0" tIns="0" rIns="0" bIns="0" anchor="ctr" anchorCtr="0">
            <a:noAutofit/>
          </a:bodyPr>
          <a:lstStyle/>
          <a:p>
            <a:pPr marL="0" lvl="0" indent="0" algn="l" rtl="0">
              <a:lnSpc>
                <a:spcPct val="100000"/>
              </a:lnSpc>
              <a:spcBef>
                <a:spcPts val="0"/>
              </a:spcBef>
              <a:spcAft>
                <a:spcPts val="0"/>
              </a:spcAft>
              <a:buClr>
                <a:schemeClr val="lt1"/>
              </a:buClr>
              <a:buSzPts val="2800"/>
              <a:buFont typeface="Calibri"/>
              <a:buNone/>
            </a:pPr>
            <a:r>
              <a:rPr lang="en-GB" b="1" dirty="0"/>
              <a:t>Unit Overview</a:t>
            </a:r>
            <a:endParaRPr b="1"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7"/>
        <p:cNvGrpSpPr/>
        <p:nvPr/>
      </p:nvGrpSpPr>
      <p:grpSpPr>
        <a:xfrm>
          <a:off x="0" y="0"/>
          <a:ext cx="0" cy="0"/>
          <a:chOff x="0" y="0"/>
          <a:chExt cx="0" cy="0"/>
        </a:xfrm>
      </p:grpSpPr>
      <p:sp>
        <p:nvSpPr>
          <p:cNvPr id="68" name="Google Shape;68;p3"/>
          <p:cNvSpPr txBox="1">
            <a:spLocks noGrp="1"/>
          </p:cNvSpPr>
          <p:nvPr>
            <p:ph type="body" idx="1"/>
          </p:nvPr>
        </p:nvSpPr>
        <p:spPr>
          <a:xfrm>
            <a:off x="1213658" y="1358537"/>
            <a:ext cx="10075026" cy="5187240"/>
          </a:xfrm>
          <a:prstGeom prst="rect">
            <a:avLst/>
          </a:prstGeom>
          <a:noFill/>
          <a:ln>
            <a:noFill/>
          </a:ln>
        </p:spPr>
        <p:txBody>
          <a:bodyPr spcFirstLastPara="1" wrap="square" lIns="0" tIns="0" rIns="0" bIns="0" anchor="t" anchorCtr="0">
            <a:noAutofit/>
          </a:bodyPr>
          <a:lstStyle/>
          <a:p>
            <a:pPr marL="0" lvl="0" indent="0" algn="just" rtl="0">
              <a:lnSpc>
                <a:spcPct val="90000"/>
              </a:lnSpc>
              <a:spcBef>
                <a:spcPts val="0"/>
              </a:spcBef>
              <a:spcAft>
                <a:spcPts val="0"/>
              </a:spcAft>
              <a:buNone/>
            </a:pPr>
            <a:endParaRPr sz="1900" dirty="0">
              <a:solidFill>
                <a:srgbClr val="3B3842"/>
              </a:solidFill>
            </a:endParaRPr>
          </a:p>
          <a:p>
            <a:pPr marL="0" lvl="0" indent="0" algn="just" rtl="0">
              <a:lnSpc>
                <a:spcPct val="90000"/>
              </a:lnSpc>
              <a:spcBef>
                <a:spcPts val="0"/>
              </a:spcBef>
              <a:spcAft>
                <a:spcPts val="0"/>
              </a:spcAft>
              <a:buNone/>
            </a:pPr>
            <a:endParaRPr sz="1900" dirty="0">
              <a:solidFill>
                <a:srgbClr val="3B3842"/>
              </a:solidFill>
            </a:endParaRPr>
          </a:p>
          <a:p>
            <a:pPr marL="0" lvl="0" indent="0" algn="ctr" rtl="0">
              <a:lnSpc>
                <a:spcPct val="90000"/>
              </a:lnSpc>
              <a:spcBef>
                <a:spcPts val="0"/>
              </a:spcBef>
              <a:spcAft>
                <a:spcPts val="0"/>
              </a:spcAft>
              <a:buNone/>
            </a:pPr>
            <a:endParaRPr lang="en-GB" sz="1900" dirty="0" smtClean="0">
              <a:solidFill>
                <a:srgbClr val="3B3842"/>
              </a:solidFill>
            </a:endParaRPr>
          </a:p>
          <a:p>
            <a:pPr marL="0" lvl="0" indent="0" algn="ctr" rtl="0">
              <a:lnSpc>
                <a:spcPct val="90000"/>
              </a:lnSpc>
              <a:spcBef>
                <a:spcPts val="0"/>
              </a:spcBef>
              <a:spcAft>
                <a:spcPts val="0"/>
              </a:spcAft>
              <a:buNone/>
            </a:pPr>
            <a:endParaRPr lang="en-GB" sz="1900" dirty="0">
              <a:solidFill>
                <a:srgbClr val="3B3842"/>
              </a:solidFill>
            </a:endParaRPr>
          </a:p>
          <a:p>
            <a:pPr marL="0" lvl="0" indent="0" algn="ctr" rtl="0">
              <a:lnSpc>
                <a:spcPct val="90000"/>
              </a:lnSpc>
              <a:spcBef>
                <a:spcPts val="0"/>
              </a:spcBef>
              <a:spcAft>
                <a:spcPts val="0"/>
              </a:spcAft>
              <a:buNone/>
            </a:pPr>
            <a:endParaRPr lang="en-GB" sz="1900" dirty="0" smtClean="0">
              <a:solidFill>
                <a:srgbClr val="3B3842"/>
              </a:solidFill>
            </a:endParaRPr>
          </a:p>
          <a:p>
            <a:pPr marL="0" lvl="0" indent="0" algn="ctr" rtl="0">
              <a:lnSpc>
                <a:spcPct val="90000"/>
              </a:lnSpc>
              <a:spcBef>
                <a:spcPts val="0"/>
              </a:spcBef>
              <a:spcAft>
                <a:spcPts val="0"/>
              </a:spcAft>
              <a:buNone/>
            </a:pPr>
            <a:endParaRPr lang="en-GB" sz="1900" dirty="0" smtClean="0">
              <a:solidFill>
                <a:srgbClr val="3B3842"/>
              </a:solidFill>
            </a:endParaRPr>
          </a:p>
          <a:p>
            <a:pPr marL="0" lvl="0" indent="0" algn="ctr" rtl="0">
              <a:lnSpc>
                <a:spcPct val="90000"/>
              </a:lnSpc>
              <a:spcBef>
                <a:spcPts val="0"/>
              </a:spcBef>
              <a:spcAft>
                <a:spcPts val="0"/>
              </a:spcAft>
              <a:buNone/>
            </a:pPr>
            <a:endParaRPr lang="en-GB" sz="1900" dirty="0">
              <a:solidFill>
                <a:srgbClr val="3B3842"/>
              </a:solidFill>
            </a:endParaRPr>
          </a:p>
          <a:p>
            <a:pPr marL="82550" lvl="0" indent="0" algn="ctr" rtl="0">
              <a:lnSpc>
                <a:spcPct val="90000"/>
              </a:lnSpc>
              <a:spcBef>
                <a:spcPts val="0"/>
              </a:spcBef>
              <a:spcAft>
                <a:spcPts val="0"/>
              </a:spcAft>
              <a:buNone/>
            </a:pPr>
            <a:r>
              <a:rPr lang="en-GB" sz="3200" dirty="0" smtClean="0">
                <a:solidFill>
                  <a:srgbClr val="3B3842"/>
                </a:solidFill>
              </a:rPr>
              <a:t>Task:  Individually write down your expenses and split them into what you think are Must Do’s and </a:t>
            </a:r>
            <a:r>
              <a:rPr lang="en-GB" sz="3200" dirty="0" err="1" smtClean="0">
                <a:solidFill>
                  <a:srgbClr val="3B3842"/>
                </a:solidFill>
              </a:rPr>
              <a:t>Wanna</a:t>
            </a:r>
            <a:r>
              <a:rPr lang="en-GB" sz="3200" dirty="0" smtClean="0">
                <a:solidFill>
                  <a:srgbClr val="3B3842"/>
                </a:solidFill>
              </a:rPr>
              <a:t> Do’s.</a:t>
            </a:r>
          </a:p>
          <a:p>
            <a:pPr marL="0" lvl="0" indent="0" algn="ctr" rtl="0">
              <a:lnSpc>
                <a:spcPct val="90000"/>
              </a:lnSpc>
              <a:spcBef>
                <a:spcPts val="0"/>
              </a:spcBef>
              <a:spcAft>
                <a:spcPts val="0"/>
              </a:spcAft>
              <a:buNone/>
            </a:pPr>
            <a:endParaRPr sz="3200" dirty="0">
              <a:solidFill>
                <a:srgbClr val="3B3842"/>
              </a:solidFill>
            </a:endParaRPr>
          </a:p>
        </p:txBody>
      </p:sp>
      <p:sp>
        <p:nvSpPr>
          <p:cNvPr id="69" name="Google Shape;69;p3"/>
          <p:cNvSpPr txBox="1">
            <a:spLocks noGrp="1"/>
          </p:cNvSpPr>
          <p:nvPr>
            <p:ph type="title"/>
          </p:nvPr>
        </p:nvSpPr>
        <p:spPr>
          <a:xfrm>
            <a:off x="399370" y="174449"/>
            <a:ext cx="11393260" cy="675444"/>
          </a:xfrm>
          <a:prstGeom prst="rect">
            <a:avLst/>
          </a:prstGeom>
          <a:noFill/>
          <a:ln>
            <a:noFill/>
          </a:ln>
        </p:spPr>
        <p:txBody>
          <a:bodyPr spcFirstLastPara="1" wrap="square" lIns="0" tIns="0" rIns="0" bIns="0" anchor="ctr" anchorCtr="0">
            <a:noAutofit/>
          </a:bodyPr>
          <a:lstStyle/>
          <a:p>
            <a:pPr marL="0" lvl="0" indent="0" algn="l" rtl="0">
              <a:lnSpc>
                <a:spcPct val="100000"/>
              </a:lnSpc>
              <a:spcBef>
                <a:spcPts val="0"/>
              </a:spcBef>
              <a:spcAft>
                <a:spcPts val="0"/>
              </a:spcAft>
              <a:buClr>
                <a:schemeClr val="lt1"/>
              </a:buClr>
              <a:buSzPts val="2800"/>
              <a:buFont typeface="Calibri"/>
              <a:buNone/>
            </a:pPr>
            <a:r>
              <a:rPr lang="en-GB" b="1" dirty="0"/>
              <a:t>Must Do’s vs. </a:t>
            </a:r>
            <a:r>
              <a:rPr lang="en-GB" b="1" dirty="0" err="1"/>
              <a:t>Wanna</a:t>
            </a:r>
            <a:r>
              <a:rPr lang="en-GB" b="1" dirty="0"/>
              <a:t> Do’s</a:t>
            </a:r>
            <a:endParaRPr b="1"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67"/>
        <p:cNvGrpSpPr/>
        <p:nvPr/>
      </p:nvGrpSpPr>
      <p:grpSpPr>
        <a:xfrm>
          <a:off x="0" y="0"/>
          <a:ext cx="0" cy="0"/>
          <a:chOff x="0" y="0"/>
          <a:chExt cx="0" cy="0"/>
        </a:xfrm>
      </p:grpSpPr>
      <p:sp>
        <p:nvSpPr>
          <p:cNvPr id="68" name="Google Shape;68;p3"/>
          <p:cNvSpPr txBox="1">
            <a:spLocks noGrp="1"/>
          </p:cNvSpPr>
          <p:nvPr>
            <p:ph type="body" idx="1"/>
          </p:nvPr>
        </p:nvSpPr>
        <p:spPr>
          <a:xfrm>
            <a:off x="399370" y="1358537"/>
            <a:ext cx="11393260" cy="5187240"/>
          </a:xfrm>
          <a:prstGeom prst="rect">
            <a:avLst/>
          </a:prstGeom>
          <a:noFill/>
          <a:ln>
            <a:noFill/>
          </a:ln>
        </p:spPr>
        <p:txBody>
          <a:bodyPr spcFirstLastPara="1" wrap="square" lIns="0" tIns="0" rIns="0" bIns="0" anchor="t" anchorCtr="0">
            <a:noAutofit/>
          </a:bodyPr>
          <a:lstStyle/>
          <a:p>
            <a:pPr marL="0" lvl="0" indent="0" algn="just" rtl="0">
              <a:lnSpc>
                <a:spcPct val="90000"/>
              </a:lnSpc>
              <a:spcBef>
                <a:spcPts val="0"/>
              </a:spcBef>
              <a:spcAft>
                <a:spcPts val="0"/>
              </a:spcAft>
              <a:buNone/>
            </a:pPr>
            <a:r>
              <a:rPr lang="en-GB" sz="1900" dirty="0">
                <a:solidFill>
                  <a:srgbClr val="3B3842"/>
                </a:solidFill>
              </a:rPr>
              <a:t>A budget consists of two specific </a:t>
            </a:r>
            <a:r>
              <a:rPr lang="en-GB" sz="1900" dirty="0" smtClean="0">
                <a:solidFill>
                  <a:srgbClr val="3B3842"/>
                </a:solidFill>
              </a:rPr>
              <a:t>categories:</a:t>
            </a:r>
            <a:endParaRPr sz="1900" dirty="0">
              <a:solidFill>
                <a:srgbClr val="3B3842"/>
              </a:solidFill>
            </a:endParaRPr>
          </a:p>
          <a:p>
            <a:pPr marL="0" lvl="0" indent="0" algn="just" rtl="0">
              <a:lnSpc>
                <a:spcPct val="90000"/>
              </a:lnSpc>
              <a:spcBef>
                <a:spcPts val="0"/>
              </a:spcBef>
              <a:spcAft>
                <a:spcPts val="0"/>
              </a:spcAft>
              <a:buNone/>
            </a:pPr>
            <a:endParaRPr sz="1900" dirty="0">
              <a:solidFill>
                <a:srgbClr val="3B3842"/>
              </a:solidFill>
            </a:endParaRPr>
          </a:p>
          <a:p>
            <a:pPr marL="0" lvl="0" indent="0" algn="ctr" rtl="0">
              <a:lnSpc>
                <a:spcPct val="90000"/>
              </a:lnSpc>
              <a:spcBef>
                <a:spcPts val="0"/>
              </a:spcBef>
              <a:spcAft>
                <a:spcPts val="0"/>
              </a:spcAft>
              <a:buNone/>
            </a:pPr>
            <a:r>
              <a:rPr lang="en-GB" sz="2400" b="1" i="1" dirty="0">
                <a:solidFill>
                  <a:srgbClr val="187498"/>
                </a:solidFill>
              </a:rPr>
              <a:t>Must do’s and </a:t>
            </a:r>
            <a:r>
              <a:rPr lang="en-GB" sz="2400" b="1" i="1" dirty="0" err="1">
                <a:solidFill>
                  <a:srgbClr val="187498"/>
                </a:solidFill>
              </a:rPr>
              <a:t>wanna</a:t>
            </a:r>
            <a:r>
              <a:rPr lang="en-GB" sz="2400" b="1" i="1" dirty="0">
                <a:solidFill>
                  <a:srgbClr val="187498"/>
                </a:solidFill>
              </a:rPr>
              <a:t> do’s</a:t>
            </a:r>
            <a:endParaRPr sz="2400" i="1" dirty="0">
              <a:solidFill>
                <a:srgbClr val="187498"/>
              </a:solidFill>
            </a:endParaRPr>
          </a:p>
          <a:p>
            <a:pPr marL="0" lvl="0" indent="0" algn="ctr" rtl="0">
              <a:lnSpc>
                <a:spcPct val="90000"/>
              </a:lnSpc>
              <a:spcBef>
                <a:spcPts val="0"/>
              </a:spcBef>
              <a:spcAft>
                <a:spcPts val="0"/>
              </a:spcAft>
              <a:buNone/>
            </a:pPr>
            <a:endParaRPr sz="1900" dirty="0">
              <a:solidFill>
                <a:srgbClr val="3B3842"/>
              </a:solidFill>
            </a:endParaRPr>
          </a:p>
          <a:p>
            <a:pPr marL="457200" lvl="0" indent="-349250" algn="l" rtl="0">
              <a:lnSpc>
                <a:spcPct val="150000"/>
              </a:lnSpc>
              <a:spcBef>
                <a:spcPts val="0"/>
              </a:spcBef>
              <a:spcAft>
                <a:spcPts val="0"/>
              </a:spcAft>
              <a:buClr>
                <a:srgbClr val="3B3842"/>
              </a:buClr>
              <a:buSzPts val="1900"/>
              <a:buFont typeface="Wingdings" panose="05000000000000000000" pitchFamily="2" charset="2"/>
              <a:buChar char="§"/>
            </a:pPr>
            <a:r>
              <a:rPr lang="en-GB" sz="1900" b="1" dirty="0">
                <a:solidFill>
                  <a:srgbClr val="3B3842"/>
                </a:solidFill>
              </a:rPr>
              <a:t>Must do’s </a:t>
            </a:r>
            <a:r>
              <a:rPr lang="en-GB" sz="1900" dirty="0">
                <a:solidFill>
                  <a:srgbClr val="3B3842"/>
                </a:solidFill>
              </a:rPr>
              <a:t>are necessities that typically include energy bills, rent, groceries, and tuition fees.</a:t>
            </a:r>
            <a:endParaRPr sz="1900" dirty="0">
              <a:solidFill>
                <a:srgbClr val="3B3842"/>
              </a:solidFill>
            </a:endParaRPr>
          </a:p>
          <a:p>
            <a:pPr marL="457200" lvl="0" indent="-349250" algn="l" rtl="0">
              <a:lnSpc>
                <a:spcPct val="150000"/>
              </a:lnSpc>
              <a:spcBef>
                <a:spcPts val="0"/>
              </a:spcBef>
              <a:spcAft>
                <a:spcPts val="0"/>
              </a:spcAft>
              <a:buClr>
                <a:srgbClr val="3B3842"/>
              </a:buClr>
              <a:buSzPts val="1900"/>
              <a:buFont typeface="Wingdings" panose="05000000000000000000" pitchFamily="2" charset="2"/>
              <a:buChar char="§"/>
            </a:pPr>
            <a:r>
              <a:rPr lang="en-GB" sz="1900" b="1" dirty="0" err="1">
                <a:solidFill>
                  <a:srgbClr val="3B3842"/>
                </a:solidFill>
              </a:rPr>
              <a:t>Wanna</a:t>
            </a:r>
            <a:r>
              <a:rPr lang="en-GB" sz="1900" b="1" dirty="0">
                <a:solidFill>
                  <a:srgbClr val="3B3842"/>
                </a:solidFill>
              </a:rPr>
              <a:t> do’s </a:t>
            </a:r>
            <a:r>
              <a:rPr lang="en-GB" sz="1900" dirty="0">
                <a:solidFill>
                  <a:srgbClr val="3B3842"/>
                </a:solidFill>
              </a:rPr>
              <a:t>represent what an individual wants to do such as shopping, vacation, hobbies, a night </a:t>
            </a:r>
            <a:r>
              <a:rPr lang="en-GB" sz="1900" dirty="0" smtClean="0">
                <a:solidFill>
                  <a:srgbClr val="3B3842"/>
                </a:solidFill>
              </a:rPr>
              <a:t>out</a:t>
            </a:r>
          </a:p>
          <a:p>
            <a:pPr marL="457200" lvl="0" indent="-349250" algn="l" rtl="0">
              <a:lnSpc>
                <a:spcPct val="150000"/>
              </a:lnSpc>
              <a:spcBef>
                <a:spcPts val="0"/>
              </a:spcBef>
              <a:spcAft>
                <a:spcPts val="0"/>
              </a:spcAft>
              <a:buClr>
                <a:srgbClr val="3B3842"/>
              </a:buClr>
              <a:buSzPts val="1900"/>
              <a:buFont typeface="Wingdings" panose="05000000000000000000" pitchFamily="2" charset="2"/>
              <a:buChar char="§"/>
            </a:pPr>
            <a:endParaRPr sz="1900" dirty="0">
              <a:solidFill>
                <a:srgbClr val="3B3842"/>
              </a:solidFill>
            </a:endParaRPr>
          </a:p>
          <a:p>
            <a:pPr marL="0" lvl="0" indent="0" algn="l" rtl="0">
              <a:lnSpc>
                <a:spcPct val="90000"/>
              </a:lnSpc>
              <a:spcBef>
                <a:spcPts val="0"/>
              </a:spcBef>
              <a:spcAft>
                <a:spcPts val="0"/>
              </a:spcAft>
              <a:buNone/>
            </a:pPr>
            <a:r>
              <a:rPr lang="en-GB" sz="1900" dirty="0" smtClean="0">
                <a:solidFill>
                  <a:srgbClr val="3B3842"/>
                </a:solidFill>
              </a:rPr>
              <a:t>It </a:t>
            </a:r>
            <a:r>
              <a:rPr lang="en-GB" sz="1900" dirty="0">
                <a:solidFill>
                  <a:srgbClr val="3B3842"/>
                </a:solidFill>
              </a:rPr>
              <a:t>is </a:t>
            </a:r>
            <a:r>
              <a:rPr lang="en-GB" sz="1900" b="1" dirty="0">
                <a:solidFill>
                  <a:srgbClr val="187498"/>
                </a:solidFill>
              </a:rPr>
              <a:t>crucial</a:t>
            </a:r>
            <a:r>
              <a:rPr lang="en-GB" sz="1900" dirty="0">
                <a:solidFill>
                  <a:srgbClr val="3B3842"/>
                </a:solidFill>
              </a:rPr>
              <a:t> to separate your must do’s from your </a:t>
            </a:r>
            <a:r>
              <a:rPr lang="en-GB" sz="1900" dirty="0" err="1">
                <a:solidFill>
                  <a:srgbClr val="3B3842"/>
                </a:solidFill>
              </a:rPr>
              <a:t>wanna</a:t>
            </a:r>
            <a:r>
              <a:rPr lang="en-GB" sz="1900" dirty="0">
                <a:solidFill>
                  <a:srgbClr val="3B3842"/>
                </a:solidFill>
              </a:rPr>
              <a:t> do’s, and prioritize your must do’s. Creating a budget and sticking to it does not mean that you should not do the things that you want to do. Rather, it should enable you to gain more control over money, and, in return, more control over your time.</a:t>
            </a:r>
            <a:endParaRPr sz="1900" dirty="0">
              <a:solidFill>
                <a:srgbClr val="3B3842"/>
              </a:solidFill>
            </a:endParaRPr>
          </a:p>
          <a:p>
            <a:pPr marL="0" lvl="0" indent="0" algn="l" rtl="0">
              <a:lnSpc>
                <a:spcPct val="90000"/>
              </a:lnSpc>
              <a:spcBef>
                <a:spcPts val="0"/>
              </a:spcBef>
              <a:spcAft>
                <a:spcPts val="0"/>
              </a:spcAft>
              <a:buNone/>
            </a:pPr>
            <a:endParaRPr sz="1900" dirty="0">
              <a:solidFill>
                <a:srgbClr val="3B3842"/>
              </a:solidFill>
            </a:endParaRPr>
          </a:p>
          <a:p>
            <a:pPr marL="0" lvl="0" indent="0" algn="l" rtl="0">
              <a:lnSpc>
                <a:spcPct val="90000"/>
              </a:lnSpc>
              <a:spcBef>
                <a:spcPts val="0"/>
              </a:spcBef>
              <a:spcAft>
                <a:spcPts val="0"/>
              </a:spcAft>
              <a:buNone/>
            </a:pPr>
            <a:r>
              <a:rPr lang="en-GB" sz="1900" dirty="0">
                <a:solidFill>
                  <a:srgbClr val="3B3842"/>
                </a:solidFill>
              </a:rPr>
              <a:t>It provides </a:t>
            </a:r>
            <a:r>
              <a:rPr lang="en-GB" sz="1900" b="1" dirty="0">
                <a:solidFill>
                  <a:srgbClr val="187498"/>
                </a:solidFill>
              </a:rPr>
              <a:t>perspective</a:t>
            </a:r>
            <a:r>
              <a:rPr lang="en-GB" sz="1900" dirty="0">
                <a:solidFill>
                  <a:srgbClr val="3B3842"/>
                </a:solidFill>
              </a:rPr>
              <a:t> on priorities and goals, both long-term and short-term.</a:t>
            </a:r>
            <a:endParaRPr sz="1900" dirty="0">
              <a:solidFill>
                <a:srgbClr val="3B3842"/>
              </a:solidFill>
            </a:endParaRPr>
          </a:p>
        </p:txBody>
      </p:sp>
      <p:sp>
        <p:nvSpPr>
          <p:cNvPr id="69" name="Google Shape;69;p3"/>
          <p:cNvSpPr txBox="1">
            <a:spLocks noGrp="1"/>
          </p:cNvSpPr>
          <p:nvPr>
            <p:ph type="title"/>
          </p:nvPr>
        </p:nvSpPr>
        <p:spPr>
          <a:xfrm>
            <a:off x="399370" y="174449"/>
            <a:ext cx="11393260" cy="675444"/>
          </a:xfrm>
          <a:prstGeom prst="rect">
            <a:avLst/>
          </a:prstGeom>
          <a:noFill/>
          <a:ln>
            <a:noFill/>
          </a:ln>
        </p:spPr>
        <p:txBody>
          <a:bodyPr spcFirstLastPara="1" wrap="square" lIns="0" tIns="0" rIns="0" bIns="0" anchor="ctr" anchorCtr="0">
            <a:noAutofit/>
          </a:bodyPr>
          <a:lstStyle/>
          <a:p>
            <a:pPr marL="0" lvl="0" indent="0" algn="l" rtl="0">
              <a:lnSpc>
                <a:spcPct val="100000"/>
              </a:lnSpc>
              <a:spcBef>
                <a:spcPts val="0"/>
              </a:spcBef>
              <a:spcAft>
                <a:spcPts val="0"/>
              </a:spcAft>
              <a:buClr>
                <a:schemeClr val="lt1"/>
              </a:buClr>
              <a:buSzPts val="2800"/>
              <a:buFont typeface="Calibri"/>
              <a:buNone/>
            </a:pPr>
            <a:r>
              <a:rPr lang="en-GB" b="1" dirty="0"/>
              <a:t>Must Do’s vs. </a:t>
            </a:r>
            <a:r>
              <a:rPr lang="en-GB" b="1" dirty="0" err="1"/>
              <a:t>Wanna</a:t>
            </a:r>
            <a:r>
              <a:rPr lang="en-GB" b="1" dirty="0"/>
              <a:t> Do’s</a:t>
            </a:r>
            <a:endParaRPr b="1" dirty="0"/>
          </a:p>
        </p:txBody>
      </p:sp>
    </p:spTree>
    <p:extLst>
      <p:ext uri="{BB962C8B-B14F-4D97-AF65-F5344CB8AC3E}">
        <p14:creationId xmlns:p14="http://schemas.microsoft.com/office/powerpoint/2010/main" val="16406910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3"/>
        <p:cNvGrpSpPr/>
        <p:nvPr/>
      </p:nvGrpSpPr>
      <p:grpSpPr>
        <a:xfrm>
          <a:off x="0" y="0"/>
          <a:ext cx="0" cy="0"/>
          <a:chOff x="0" y="0"/>
          <a:chExt cx="0" cy="0"/>
        </a:xfrm>
      </p:grpSpPr>
      <p:sp>
        <p:nvSpPr>
          <p:cNvPr id="74" name="Google Shape;74;p4"/>
          <p:cNvSpPr txBox="1">
            <a:spLocks noGrp="1"/>
          </p:cNvSpPr>
          <p:nvPr>
            <p:ph type="body" idx="1"/>
          </p:nvPr>
        </p:nvSpPr>
        <p:spPr>
          <a:xfrm>
            <a:off x="399370" y="1358537"/>
            <a:ext cx="11393260" cy="5187240"/>
          </a:xfrm>
          <a:prstGeom prst="rect">
            <a:avLst/>
          </a:prstGeom>
          <a:noFill/>
          <a:ln>
            <a:noFill/>
          </a:ln>
        </p:spPr>
        <p:txBody>
          <a:bodyPr spcFirstLastPara="1" wrap="square" lIns="0" tIns="0" rIns="0" bIns="0" anchor="t" anchorCtr="0">
            <a:noAutofit/>
          </a:bodyPr>
          <a:lstStyle/>
          <a:p>
            <a:pPr marL="0" lvl="0" indent="0" algn="just" rtl="0">
              <a:lnSpc>
                <a:spcPct val="150000"/>
              </a:lnSpc>
              <a:spcBef>
                <a:spcPts val="0"/>
              </a:spcBef>
              <a:spcAft>
                <a:spcPts val="0"/>
              </a:spcAft>
              <a:buNone/>
            </a:pPr>
            <a:r>
              <a:rPr lang="en-GB" dirty="0"/>
              <a:t>Breaking down a budget requires discipline and honesty with yourself. There is a general rule to apply to your budgeting which provides structure.</a:t>
            </a:r>
            <a:endParaRPr dirty="0"/>
          </a:p>
          <a:p>
            <a:pPr marL="0" lvl="0" indent="0" algn="just" rtl="0">
              <a:lnSpc>
                <a:spcPct val="90000"/>
              </a:lnSpc>
              <a:spcBef>
                <a:spcPts val="0"/>
              </a:spcBef>
              <a:spcAft>
                <a:spcPts val="0"/>
              </a:spcAft>
              <a:buNone/>
            </a:pPr>
            <a:endParaRPr lang="en-GB" dirty="0" smtClean="0"/>
          </a:p>
          <a:p>
            <a:pPr marL="0" lvl="0" indent="0" algn="just" rtl="0">
              <a:lnSpc>
                <a:spcPct val="90000"/>
              </a:lnSpc>
              <a:spcBef>
                <a:spcPts val="0"/>
              </a:spcBef>
              <a:spcAft>
                <a:spcPts val="0"/>
              </a:spcAft>
              <a:buNone/>
            </a:pPr>
            <a:endParaRPr lang="en-GB" dirty="0" smtClean="0"/>
          </a:p>
          <a:p>
            <a:pPr marL="0" lvl="0" indent="0" algn="just" rtl="0">
              <a:lnSpc>
                <a:spcPct val="90000"/>
              </a:lnSpc>
              <a:spcBef>
                <a:spcPts val="0"/>
              </a:spcBef>
              <a:spcAft>
                <a:spcPts val="0"/>
              </a:spcAft>
              <a:buNone/>
            </a:pPr>
            <a:endParaRPr dirty="0"/>
          </a:p>
          <a:p>
            <a:pPr marL="114300" lvl="0" indent="0" algn="just" rtl="0">
              <a:lnSpc>
                <a:spcPct val="90000"/>
              </a:lnSpc>
              <a:spcBef>
                <a:spcPts val="0"/>
              </a:spcBef>
              <a:spcAft>
                <a:spcPts val="0"/>
              </a:spcAft>
              <a:buSzPts val="1800"/>
            </a:pPr>
            <a:r>
              <a:rPr lang="en-GB" dirty="0"/>
              <a:t>The principle is called the </a:t>
            </a:r>
            <a:r>
              <a:rPr lang="en-GB" b="1" dirty="0">
                <a:solidFill>
                  <a:srgbClr val="187498"/>
                </a:solidFill>
              </a:rPr>
              <a:t>50/20/20/10 rule</a:t>
            </a:r>
            <a:r>
              <a:rPr lang="en-GB" dirty="0"/>
              <a:t>.</a:t>
            </a:r>
            <a:endParaRPr dirty="0"/>
          </a:p>
          <a:p>
            <a:pPr lvl="1" algn="just" rtl="0">
              <a:lnSpc>
                <a:spcPct val="200000"/>
              </a:lnSpc>
              <a:spcBef>
                <a:spcPts val="0"/>
              </a:spcBef>
              <a:spcAft>
                <a:spcPts val="0"/>
              </a:spcAft>
              <a:buSzPts val="2200"/>
              <a:buFont typeface="Wingdings" panose="05000000000000000000" pitchFamily="2" charset="2"/>
              <a:buChar char="§"/>
            </a:pPr>
            <a:r>
              <a:rPr lang="en-GB" sz="1800" i="1" dirty="0"/>
              <a:t>50% </a:t>
            </a:r>
            <a:r>
              <a:rPr lang="en-GB" sz="1800" dirty="0"/>
              <a:t>goes to </a:t>
            </a:r>
            <a:r>
              <a:rPr lang="en-GB" sz="1800" b="1" dirty="0"/>
              <a:t>must do</a:t>
            </a:r>
            <a:r>
              <a:rPr lang="en-GB" sz="1800" dirty="0"/>
              <a:t> expenses</a:t>
            </a:r>
            <a:endParaRPr sz="1800" dirty="0"/>
          </a:p>
          <a:p>
            <a:pPr lvl="1" algn="just" rtl="0">
              <a:lnSpc>
                <a:spcPct val="200000"/>
              </a:lnSpc>
              <a:spcBef>
                <a:spcPts val="0"/>
              </a:spcBef>
              <a:spcAft>
                <a:spcPts val="0"/>
              </a:spcAft>
              <a:buSzPts val="2200"/>
              <a:buFont typeface="Wingdings" panose="05000000000000000000" pitchFamily="2" charset="2"/>
              <a:buChar char="§"/>
            </a:pPr>
            <a:r>
              <a:rPr lang="en-GB" sz="1800" i="1" dirty="0"/>
              <a:t>20% </a:t>
            </a:r>
            <a:r>
              <a:rPr lang="en-GB" sz="1800" dirty="0"/>
              <a:t>goes to </a:t>
            </a:r>
            <a:r>
              <a:rPr lang="en-GB" sz="1800" b="1" dirty="0"/>
              <a:t>savings</a:t>
            </a:r>
            <a:r>
              <a:rPr lang="en-GB" sz="1800" dirty="0"/>
              <a:t> and </a:t>
            </a:r>
            <a:r>
              <a:rPr lang="en-GB" sz="1800" b="1" dirty="0"/>
              <a:t>pension</a:t>
            </a:r>
            <a:endParaRPr sz="1800" dirty="0"/>
          </a:p>
          <a:p>
            <a:pPr lvl="1" algn="just" rtl="0">
              <a:lnSpc>
                <a:spcPct val="200000"/>
              </a:lnSpc>
              <a:spcBef>
                <a:spcPts val="0"/>
              </a:spcBef>
              <a:spcAft>
                <a:spcPts val="0"/>
              </a:spcAft>
              <a:buSzPts val="2200"/>
              <a:buFont typeface="Wingdings" panose="05000000000000000000" pitchFamily="2" charset="2"/>
              <a:buChar char="§"/>
            </a:pPr>
            <a:r>
              <a:rPr lang="en-GB" sz="1800" i="1" dirty="0"/>
              <a:t>20% </a:t>
            </a:r>
            <a:r>
              <a:rPr lang="en-GB" sz="1800" dirty="0"/>
              <a:t>goes to </a:t>
            </a:r>
            <a:r>
              <a:rPr lang="en-GB" sz="1800" b="1" dirty="0"/>
              <a:t>debt</a:t>
            </a:r>
            <a:r>
              <a:rPr lang="en-GB" sz="1800" dirty="0"/>
              <a:t> and loan repayments</a:t>
            </a:r>
            <a:endParaRPr sz="1800" dirty="0"/>
          </a:p>
          <a:p>
            <a:pPr lvl="1" algn="just" rtl="0">
              <a:lnSpc>
                <a:spcPct val="200000"/>
              </a:lnSpc>
              <a:spcBef>
                <a:spcPts val="0"/>
              </a:spcBef>
              <a:spcAft>
                <a:spcPts val="0"/>
              </a:spcAft>
              <a:buSzPts val="2200"/>
              <a:buFont typeface="Wingdings" panose="05000000000000000000" pitchFamily="2" charset="2"/>
              <a:buChar char="§"/>
            </a:pPr>
            <a:r>
              <a:rPr lang="en-GB" sz="1800" i="1" dirty="0"/>
              <a:t>10% </a:t>
            </a:r>
            <a:r>
              <a:rPr lang="en-GB" sz="1800" dirty="0"/>
              <a:t>goes to expenses focused on </a:t>
            </a:r>
            <a:r>
              <a:rPr lang="en-GB" sz="1800" b="1" dirty="0" err="1"/>
              <a:t>wanna</a:t>
            </a:r>
            <a:r>
              <a:rPr lang="en-GB" sz="1800" b="1" dirty="0"/>
              <a:t> do’s</a:t>
            </a:r>
            <a:endParaRPr sz="1800" dirty="0"/>
          </a:p>
          <a:p>
            <a:pPr marL="0" lvl="0" indent="0" algn="just" rtl="0">
              <a:lnSpc>
                <a:spcPct val="90000"/>
              </a:lnSpc>
              <a:spcBef>
                <a:spcPts val="0"/>
              </a:spcBef>
              <a:spcAft>
                <a:spcPts val="0"/>
              </a:spcAft>
              <a:buNone/>
            </a:pPr>
            <a:endParaRPr dirty="0"/>
          </a:p>
        </p:txBody>
      </p:sp>
      <p:sp>
        <p:nvSpPr>
          <p:cNvPr id="75" name="Google Shape;75;p4"/>
          <p:cNvSpPr txBox="1">
            <a:spLocks noGrp="1"/>
          </p:cNvSpPr>
          <p:nvPr>
            <p:ph type="title"/>
          </p:nvPr>
        </p:nvSpPr>
        <p:spPr>
          <a:xfrm>
            <a:off x="399370" y="174449"/>
            <a:ext cx="11393260" cy="675444"/>
          </a:xfrm>
          <a:prstGeom prst="rect">
            <a:avLst/>
          </a:prstGeom>
          <a:noFill/>
          <a:ln>
            <a:noFill/>
          </a:ln>
        </p:spPr>
        <p:txBody>
          <a:bodyPr spcFirstLastPara="1" wrap="square" lIns="0" tIns="0" rIns="0" bIns="0" anchor="ctr" anchorCtr="0">
            <a:noAutofit/>
          </a:bodyPr>
          <a:lstStyle/>
          <a:p>
            <a:pPr marL="0" lvl="0" indent="0" algn="l" rtl="0">
              <a:lnSpc>
                <a:spcPct val="100000"/>
              </a:lnSpc>
              <a:spcBef>
                <a:spcPts val="0"/>
              </a:spcBef>
              <a:spcAft>
                <a:spcPts val="0"/>
              </a:spcAft>
              <a:buClr>
                <a:schemeClr val="lt1"/>
              </a:buClr>
              <a:buSzPts val="2800"/>
              <a:buFont typeface="Calibri"/>
              <a:buNone/>
            </a:pPr>
            <a:r>
              <a:rPr lang="en-GB" b="1" dirty="0"/>
              <a:t>Budgeting Principle</a:t>
            </a:r>
            <a:endParaRPr b="1"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80" name="Google Shape;80;p5"/>
          <p:cNvSpPr txBox="1">
            <a:spLocks noGrp="1"/>
          </p:cNvSpPr>
          <p:nvPr>
            <p:ph type="body" idx="2"/>
          </p:nvPr>
        </p:nvSpPr>
        <p:spPr>
          <a:xfrm>
            <a:off x="399375" y="2255500"/>
            <a:ext cx="11393400" cy="4342200"/>
          </a:xfrm>
          <a:prstGeom prst="rect">
            <a:avLst/>
          </a:prstGeom>
          <a:noFill/>
          <a:ln>
            <a:noFill/>
          </a:ln>
        </p:spPr>
        <p:txBody>
          <a:bodyPr spcFirstLastPara="1" wrap="square" lIns="0" tIns="0" rIns="0" bIns="0" anchor="t" anchorCtr="0">
            <a:noAutofit/>
          </a:bodyPr>
          <a:lstStyle/>
          <a:p>
            <a:pPr marL="0" lvl="0" indent="0" algn="just" rtl="0">
              <a:lnSpc>
                <a:spcPct val="90000"/>
              </a:lnSpc>
              <a:spcBef>
                <a:spcPts val="0"/>
              </a:spcBef>
              <a:spcAft>
                <a:spcPts val="0"/>
              </a:spcAft>
              <a:buClr>
                <a:srgbClr val="000000"/>
              </a:buClr>
              <a:buSzPts val="1800"/>
              <a:buNone/>
            </a:pPr>
            <a:r>
              <a:rPr lang="en-GB" dirty="0"/>
              <a:t>Using the 50/20/20/10 rule, create a budget.</a:t>
            </a:r>
            <a:endParaRPr dirty="0"/>
          </a:p>
          <a:p>
            <a:pPr marL="0" lvl="0" indent="0" algn="just" rtl="0">
              <a:lnSpc>
                <a:spcPct val="90000"/>
              </a:lnSpc>
              <a:spcBef>
                <a:spcPts val="0"/>
              </a:spcBef>
              <a:spcAft>
                <a:spcPts val="0"/>
              </a:spcAft>
              <a:buClr>
                <a:srgbClr val="000000"/>
              </a:buClr>
              <a:buSzPts val="1800"/>
              <a:buNone/>
            </a:pPr>
            <a:endParaRPr dirty="0"/>
          </a:p>
          <a:p>
            <a:pPr marL="0" lvl="0" indent="0" algn="just" rtl="0">
              <a:lnSpc>
                <a:spcPct val="90000"/>
              </a:lnSpc>
              <a:spcBef>
                <a:spcPts val="0"/>
              </a:spcBef>
              <a:spcAft>
                <a:spcPts val="0"/>
              </a:spcAft>
              <a:buClr>
                <a:srgbClr val="000000"/>
              </a:buClr>
              <a:buSzPts val="1800"/>
              <a:buNone/>
            </a:pPr>
            <a:r>
              <a:rPr lang="en-GB" dirty="0"/>
              <a:t>Let’s refer to the European Union’s average minimum wage, which is around 1,100 </a:t>
            </a:r>
            <a:r>
              <a:rPr lang="en-GB" dirty="0" smtClean="0"/>
              <a:t>Euros. Assume </a:t>
            </a:r>
            <a:r>
              <a:rPr lang="en-GB" dirty="0"/>
              <a:t>your rent is 600 Euros per month.</a:t>
            </a:r>
            <a:endParaRPr dirty="0"/>
          </a:p>
          <a:p>
            <a:pPr marL="0" lvl="0" indent="0" algn="just" rtl="0">
              <a:lnSpc>
                <a:spcPct val="90000"/>
              </a:lnSpc>
              <a:spcBef>
                <a:spcPts val="0"/>
              </a:spcBef>
              <a:spcAft>
                <a:spcPts val="0"/>
              </a:spcAft>
              <a:buClr>
                <a:srgbClr val="000000"/>
              </a:buClr>
              <a:buSzPts val="1800"/>
              <a:buNone/>
            </a:pPr>
            <a:endParaRPr dirty="0"/>
          </a:p>
        </p:txBody>
      </p:sp>
      <p:sp>
        <p:nvSpPr>
          <p:cNvPr id="81" name="Google Shape;81;p5"/>
          <p:cNvSpPr txBox="1">
            <a:spLocks noGrp="1"/>
          </p:cNvSpPr>
          <p:nvPr>
            <p:ph type="title"/>
          </p:nvPr>
        </p:nvSpPr>
        <p:spPr>
          <a:xfrm>
            <a:off x="399370" y="174449"/>
            <a:ext cx="11393260" cy="675444"/>
          </a:xfrm>
          <a:prstGeom prst="rect">
            <a:avLst/>
          </a:prstGeom>
          <a:noFill/>
          <a:ln>
            <a:noFill/>
          </a:ln>
        </p:spPr>
        <p:txBody>
          <a:bodyPr spcFirstLastPara="1" wrap="square" lIns="0" tIns="0" rIns="0" bIns="0" anchor="ctr" anchorCtr="0">
            <a:noAutofit/>
          </a:bodyPr>
          <a:lstStyle/>
          <a:p>
            <a:pPr marL="0" lvl="0" indent="0" algn="l" rtl="0">
              <a:lnSpc>
                <a:spcPct val="100000"/>
              </a:lnSpc>
              <a:spcBef>
                <a:spcPts val="0"/>
              </a:spcBef>
              <a:spcAft>
                <a:spcPts val="0"/>
              </a:spcAft>
              <a:buClr>
                <a:schemeClr val="lt1"/>
              </a:buClr>
              <a:buSzPts val="2800"/>
              <a:buFont typeface="Calibri"/>
              <a:buNone/>
            </a:pPr>
            <a:r>
              <a:rPr lang="en-GB" b="1" dirty="0"/>
              <a:t>Making a Budget</a:t>
            </a:r>
            <a:endParaRPr b="1" dirty="0"/>
          </a:p>
        </p:txBody>
      </p:sp>
      <p:sp>
        <p:nvSpPr>
          <p:cNvPr id="82" name="Google Shape;82;p5"/>
          <p:cNvSpPr txBox="1">
            <a:spLocks noGrp="1"/>
          </p:cNvSpPr>
          <p:nvPr>
            <p:ph type="body" idx="1"/>
          </p:nvPr>
        </p:nvSpPr>
        <p:spPr>
          <a:xfrm>
            <a:off x="399369" y="1302362"/>
            <a:ext cx="11393400" cy="500700"/>
          </a:xfrm>
          <a:prstGeom prst="rect">
            <a:avLst/>
          </a:prstGeom>
          <a:noFill/>
          <a:ln>
            <a:noFill/>
          </a:ln>
        </p:spPr>
        <p:txBody>
          <a:bodyPr spcFirstLastPara="1" wrap="square" lIns="0" tIns="0" rIns="0" bIns="0" anchor="ctr" anchorCtr="0">
            <a:noAutofit/>
          </a:bodyPr>
          <a:lstStyle/>
          <a:p>
            <a:pPr marL="0" lvl="0" indent="0" algn="just" rtl="0">
              <a:lnSpc>
                <a:spcPct val="90000"/>
              </a:lnSpc>
              <a:spcBef>
                <a:spcPts val="0"/>
              </a:spcBef>
              <a:spcAft>
                <a:spcPts val="0"/>
              </a:spcAft>
              <a:buClr>
                <a:schemeClr val="accent3"/>
              </a:buClr>
              <a:buSzPts val="2000"/>
              <a:buNone/>
            </a:pPr>
            <a:r>
              <a:rPr lang="en-GB" dirty="0"/>
              <a:t>Exercise 1 - Budget Basics</a:t>
            </a:r>
            <a:endParaRPr dirty="0"/>
          </a:p>
        </p:txBody>
      </p:sp>
      <p:sp>
        <p:nvSpPr>
          <p:cNvPr id="2" name="Rectangle 1"/>
          <p:cNvSpPr/>
          <p:nvPr/>
        </p:nvSpPr>
        <p:spPr>
          <a:xfrm>
            <a:off x="2576946" y="3777673"/>
            <a:ext cx="6502400" cy="2401454"/>
          </a:xfrm>
          <a:prstGeom prst="rect">
            <a:avLst/>
          </a:prstGeom>
          <a:solidFill>
            <a:schemeClr val="accent1">
              <a:lumMod val="20000"/>
              <a:lumOff val="80000"/>
            </a:schemeClr>
          </a:solidFill>
          <a:ln>
            <a:solidFill>
              <a:schemeClr val="accent1">
                <a:lumMod val="20000"/>
                <a:lumOff val="80000"/>
              </a:schemeClr>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lvl="0" algn="just">
              <a:lnSpc>
                <a:spcPct val="150000"/>
              </a:lnSpc>
              <a:buSzPts val="1800"/>
            </a:pPr>
            <a:r>
              <a:rPr lang="en-GB" sz="1800" dirty="0">
                <a:solidFill>
                  <a:schemeClr val="tx1"/>
                </a:solidFill>
              </a:rPr>
              <a:t>If your expenses and life-style exceed your salary, consider:</a:t>
            </a:r>
          </a:p>
          <a:p>
            <a:pPr marL="457200" lvl="0" indent="-342900" algn="just">
              <a:lnSpc>
                <a:spcPct val="150000"/>
              </a:lnSpc>
              <a:buSzPts val="1800"/>
              <a:buFont typeface="Wingdings" panose="05000000000000000000" pitchFamily="2" charset="2"/>
              <a:buChar char="§"/>
            </a:pPr>
            <a:r>
              <a:rPr lang="en-GB" sz="1800" dirty="0">
                <a:solidFill>
                  <a:schemeClr val="tx1"/>
                </a:solidFill>
              </a:rPr>
              <a:t>What other income streams can you generate?</a:t>
            </a:r>
          </a:p>
          <a:p>
            <a:pPr marL="457200" lvl="0" indent="-342900" algn="just">
              <a:lnSpc>
                <a:spcPct val="150000"/>
              </a:lnSpc>
              <a:buSzPts val="1800"/>
              <a:buFont typeface="Wingdings" panose="05000000000000000000" pitchFamily="2" charset="2"/>
              <a:buChar char="§"/>
            </a:pPr>
            <a:r>
              <a:rPr lang="en-GB" sz="1800" dirty="0">
                <a:solidFill>
                  <a:schemeClr val="tx1"/>
                </a:solidFill>
              </a:rPr>
              <a:t>What is your ideal monthly income?</a:t>
            </a:r>
          </a:p>
          <a:p>
            <a:pPr algn="ctr"/>
            <a:endParaRPr lang="en-GB" dirty="0">
              <a:solidFill>
                <a:schemeClr val="tx1"/>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86"/>
        <p:cNvGrpSpPr/>
        <p:nvPr/>
      </p:nvGrpSpPr>
      <p:grpSpPr>
        <a:xfrm>
          <a:off x="0" y="0"/>
          <a:ext cx="0" cy="0"/>
          <a:chOff x="0" y="0"/>
          <a:chExt cx="0" cy="0"/>
        </a:xfrm>
      </p:grpSpPr>
      <p:sp>
        <p:nvSpPr>
          <p:cNvPr id="87" name="Google Shape;87;p6"/>
          <p:cNvSpPr txBox="1">
            <a:spLocks noGrp="1"/>
          </p:cNvSpPr>
          <p:nvPr>
            <p:ph type="body" idx="2"/>
          </p:nvPr>
        </p:nvSpPr>
        <p:spPr>
          <a:xfrm>
            <a:off x="399370" y="1579491"/>
            <a:ext cx="11393400" cy="3075636"/>
          </a:xfrm>
          <a:prstGeom prst="rect">
            <a:avLst/>
          </a:prstGeom>
          <a:noFill/>
          <a:ln>
            <a:noFill/>
          </a:ln>
        </p:spPr>
        <p:txBody>
          <a:bodyPr spcFirstLastPara="1" wrap="square" lIns="0" tIns="0" rIns="0" bIns="0" anchor="t" anchorCtr="0">
            <a:noAutofit/>
          </a:bodyPr>
          <a:lstStyle/>
          <a:p>
            <a:pPr marL="457200" lvl="0" indent="-342900" algn="just" rtl="0">
              <a:lnSpc>
                <a:spcPct val="150000"/>
              </a:lnSpc>
              <a:spcBef>
                <a:spcPts val="0"/>
              </a:spcBef>
              <a:spcAft>
                <a:spcPts val="0"/>
              </a:spcAft>
              <a:buSzPts val="1800"/>
              <a:buFont typeface="Wingdings" panose="05000000000000000000" pitchFamily="2" charset="2"/>
              <a:buChar char="§"/>
            </a:pPr>
            <a:r>
              <a:rPr lang="en-GB" dirty="0"/>
              <a:t>Saving money is about </a:t>
            </a:r>
            <a:r>
              <a:rPr lang="en-GB" b="1" dirty="0"/>
              <a:t>protecting your future</a:t>
            </a:r>
            <a:r>
              <a:rPr lang="en-GB" dirty="0"/>
              <a:t>. Navigating life can, at times, bring very unexpected circumstances. </a:t>
            </a:r>
            <a:endParaRPr dirty="0"/>
          </a:p>
          <a:p>
            <a:pPr marL="457200" lvl="0" indent="-342900" algn="just" rtl="0">
              <a:lnSpc>
                <a:spcPct val="150000"/>
              </a:lnSpc>
              <a:spcBef>
                <a:spcPts val="0"/>
              </a:spcBef>
              <a:spcAft>
                <a:spcPts val="0"/>
              </a:spcAft>
              <a:buSzPts val="1800"/>
              <a:buFont typeface="Wingdings" panose="05000000000000000000" pitchFamily="2" charset="2"/>
              <a:buChar char="§"/>
            </a:pPr>
            <a:r>
              <a:rPr lang="en-GB" dirty="0"/>
              <a:t>When you save money, you are </a:t>
            </a:r>
            <a:r>
              <a:rPr lang="en-GB" b="1" dirty="0"/>
              <a:t>more prepared </a:t>
            </a:r>
            <a:r>
              <a:rPr lang="en-GB" dirty="0"/>
              <a:t>to face </a:t>
            </a:r>
            <a:r>
              <a:rPr lang="en-GB" i="1" dirty="0"/>
              <a:t>unexpected occurrences</a:t>
            </a:r>
            <a:r>
              <a:rPr lang="en-GB" dirty="0"/>
              <a:t>. Doing so also provides a sense of balance and security</a:t>
            </a:r>
            <a:r>
              <a:rPr lang="en-GB" dirty="0" smtClean="0"/>
              <a:t>.</a:t>
            </a:r>
            <a:endParaRPr dirty="0"/>
          </a:p>
          <a:p>
            <a:pPr marL="457200" lvl="0" indent="-342900" algn="just" rtl="0">
              <a:lnSpc>
                <a:spcPct val="150000"/>
              </a:lnSpc>
              <a:spcBef>
                <a:spcPts val="0"/>
              </a:spcBef>
              <a:spcAft>
                <a:spcPts val="0"/>
              </a:spcAft>
              <a:buSzPts val="1800"/>
              <a:buFont typeface="Wingdings" panose="05000000000000000000" pitchFamily="2" charset="2"/>
              <a:buChar char="§"/>
            </a:pPr>
            <a:r>
              <a:rPr lang="en-GB" dirty="0"/>
              <a:t>Many people in Europe and North America retire with no money saved and no pension. This makes the later years of their lives difficult. </a:t>
            </a:r>
            <a:endParaRPr dirty="0"/>
          </a:p>
          <a:p>
            <a:pPr marL="457200" lvl="0" indent="-342900" algn="just" rtl="0">
              <a:lnSpc>
                <a:spcPct val="150000"/>
              </a:lnSpc>
              <a:spcBef>
                <a:spcPts val="0"/>
              </a:spcBef>
              <a:spcAft>
                <a:spcPts val="0"/>
              </a:spcAft>
              <a:buSzPts val="1800"/>
              <a:buFont typeface="Wingdings" panose="05000000000000000000" pitchFamily="2" charset="2"/>
              <a:buChar char="§"/>
            </a:pPr>
            <a:r>
              <a:rPr lang="en-GB" dirty="0"/>
              <a:t>To avoid that, it is important to </a:t>
            </a:r>
            <a:r>
              <a:rPr lang="en-GB" b="1" dirty="0"/>
              <a:t>start saving with a purpose</a:t>
            </a:r>
            <a:r>
              <a:rPr lang="en-GB" dirty="0"/>
              <a:t>, and oftentimes that purpose is to protect our future selves.</a:t>
            </a:r>
            <a:endParaRPr dirty="0"/>
          </a:p>
        </p:txBody>
      </p:sp>
      <p:sp>
        <p:nvSpPr>
          <p:cNvPr id="88" name="Google Shape;88;p6"/>
          <p:cNvSpPr txBox="1">
            <a:spLocks noGrp="1"/>
          </p:cNvSpPr>
          <p:nvPr>
            <p:ph type="title"/>
          </p:nvPr>
        </p:nvSpPr>
        <p:spPr>
          <a:xfrm>
            <a:off x="399370" y="174449"/>
            <a:ext cx="11393260" cy="675444"/>
          </a:xfrm>
          <a:prstGeom prst="rect">
            <a:avLst/>
          </a:prstGeom>
          <a:noFill/>
          <a:ln>
            <a:noFill/>
          </a:ln>
        </p:spPr>
        <p:txBody>
          <a:bodyPr spcFirstLastPara="1" wrap="square" lIns="0" tIns="0" rIns="0" bIns="0" anchor="ctr" anchorCtr="0">
            <a:noAutofit/>
          </a:bodyPr>
          <a:lstStyle/>
          <a:p>
            <a:pPr marL="0" lvl="0" indent="0" algn="l" rtl="0">
              <a:lnSpc>
                <a:spcPct val="100000"/>
              </a:lnSpc>
              <a:spcBef>
                <a:spcPts val="0"/>
              </a:spcBef>
              <a:spcAft>
                <a:spcPts val="0"/>
              </a:spcAft>
              <a:buClr>
                <a:schemeClr val="lt1"/>
              </a:buClr>
              <a:buSzPts val="2800"/>
              <a:buFont typeface="Calibri"/>
              <a:buNone/>
            </a:pPr>
            <a:r>
              <a:rPr lang="en-GB" b="1" dirty="0"/>
              <a:t>Introduction to Saving</a:t>
            </a:r>
            <a:endParaRPr b="1"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2"/>
        <p:cNvGrpSpPr/>
        <p:nvPr/>
      </p:nvGrpSpPr>
      <p:grpSpPr>
        <a:xfrm>
          <a:off x="0" y="0"/>
          <a:ext cx="0" cy="0"/>
          <a:chOff x="0" y="0"/>
          <a:chExt cx="0" cy="0"/>
        </a:xfrm>
      </p:grpSpPr>
      <p:sp>
        <p:nvSpPr>
          <p:cNvPr id="93" name="Google Shape;93;p7"/>
          <p:cNvSpPr txBox="1">
            <a:spLocks noGrp="1"/>
          </p:cNvSpPr>
          <p:nvPr>
            <p:ph type="body" idx="2"/>
          </p:nvPr>
        </p:nvSpPr>
        <p:spPr>
          <a:xfrm>
            <a:off x="399370" y="1448727"/>
            <a:ext cx="11393400" cy="4927200"/>
          </a:xfrm>
          <a:prstGeom prst="rect">
            <a:avLst/>
          </a:prstGeom>
          <a:noFill/>
          <a:ln>
            <a:noFill/>
          </a:ln>
        </p:spPr>
        <p:txBody>
          <a:bodyPr spcFirstLastPara="1" wrap="square" lIns="0" tIns="0" rIns="0" bIns="0" anchor="t" anchorCtr="0">
            <a:noAutofit/>
          </a:bodyPr>
          <a:lstStyle/>
          <a:p>
            <a:pPr marL="457200" lvl="0" indent="-342900" algn="just" rtl="0">
              <a:lnSpc>
                <a:spcPct val="150000"/>
              </a:lnSpc>
              <a:spcBef>
                <a:spcPts val="0"/>
              </a:spcBef>
              <a:spcAft>
                <a:spcPts val="0"/>
              </a:spcAft>
              <a:buClr>
                <a:srgbClr val="000000"/>
              </a:buClr>
              <a:buSzPts val="1800"/>
              <a:buFont typeface="Wingdings" panose="05000000000000000000" pitchFamily="2" charset="2"/>
              <a:buChar char="§"/>
            </a:pPr>
            <a:r>
              <a:rPr lang="en-GB" dirty="0"/>
              <a:t>Start saving small amounts to allow your lifestyle to adjust to your priorities and new money habits</a:t>
            </a:r>
            <a:endParaRPr dirty="0"/>
          </a:p>
          <a:p>
            <a:pPr marL="457200" lvl="0" indent="-342900" algn="just" rtl="0">
              <a:lnSpc>
                <a:spcPct val="150000"/>
              </a:lnSpc>
              <a:spcBef>
                <a:spcPts val="0"/>
              </a:spcBef>
              <a:spcAft>
                <a:spcPts val="0"/>
              </a:spcAft>
              <a:buSzPts val="1800"/>
              <a:buFont typeface="Wingdings" panose="05000000000000000000" pitchFamily="2" charset="2"/>
              <a:buChar char="§"/>
            </a:pPr>
            <a:r>
              <a:rPr lang="en-GB" dirty="0"/>
              <a:t>It may be difficult to save 10%-20% of your income, but you can start saving even 10 Euro every week</a:t>
            </a:r>
            <a:endParaRPr dirty="0"/>
          </a:p>
          <a:p>
            <a:pPr marL="0" lvl="0" indent="0" algn="just" rtl="0">
              <a:lnSpc>
                <a:spcPct val="90000"/>
              </a:lnSpc>
              <a:spcBef>
                <a:spcPts val="0"/>
              </a:spcBef>
              <a:spcAft>
                <a:spcPts val="0"/>
              </a:spcAft>
              <a:buNone/>
            </a:pPr>
            <a:endParaRPr dirty="0"/>
          </a:p>
          <a:p>
            <a:pPr marL="0" lvl="0" indent="0" algn="just" rtl="0">
              <a:lnSpc>
                <a:spcPct val="90000"/>
              </a:lnSpc>
              <a:spcBef>
                <a:spcPts val="0"/>
              </a:spcBef>
              <a:spcAft>
                <a:spcPts val="0"/>
              </a:spcAft>
              <a:buNone/>
            </a:pPr>
            <a:r>
              <a:rPr lang="en-GB" dirty="0"/>
              <a:t>Over time, that saved money will build up and become a pocket of money that offers you security. Good things take time, so patience and consistency are crucial here</a:t>
            </a:r>
            <a:r>
              <a:rPr lang="en-GB" dirty="0" smtClean="0"/>
              <a:t>.</a:t>
            </a:r>
          </a:p>
          <a:p>
            <a:pPr marL="0" lvl="0" indent="0" algn="just" rtl="0">
              <a:lnSpc>
                <a:spcPct val="90000"/>
              </a:lnSpc>
              <a:spcBef>
                <a:spcPts val="0"/>
              </a:spcBef>
              <a:spcAft>
                <a:spcPts val="0"/>
              </a:spcAft>
              <a:buNone/>
            </a:pPr>
            <a:endParaRPr dirty="0"/>
          </a:p>
          <a:p>
            <a:pPr marL="0" lvl="0" indent="0" algn="just" rtl="0">
              <a:lnSpc>
                <a:spcPct val="90000"/>
              </a:lnSpc>
              <a:spcBef>
                <a:spcPts val="0"/>
              </a:spcBef>
              <a:spcAft>
                <a:spcPts val="0"/>
              </a:spcAft>
              <a:buNone/>
            </a:pPr>
            <a:endParaRPr dirty="0"/>
          </a:p>
          <a:p>
            <a:pPr marL="0" lvl="0" indent="0" algn="just" rtl="0">
              <a:lnSpc>
                <a:spcPct val="90000"/>
              </a:lnSpc>
              <a:spcBef>
                <a:spcPts val="0"/>
              </a:spcBef>
              <a:spcAft>
                <a:spcPts val="0"/>
              </a:spcAft>
              <a:buNone/>
            </a:pPr>
            <a:r>
              <a:rPr lang="en-GB" dirty="0"/>
              <a:t>Creating an </a:t>
            </a:r>
            <a:r>
              <a:rPr lang="en-GB" b="1" dirty="0">
                <a:solidFill>
                  <a:srgbClr val="187498"/>
                </a:solidFill>
              </a:rPr>
              <a:t>emergency fund </a:t>
            </a:r>
            <a:r>
              <a:rPr lang="en-GB" dirty="0"/>
              <a:t>is something that takes a long time, but it can prove to be extremely helpful. </a:t>
            </a:r>
            <a:endParaRPr dirty="0"/>
          </a:p>
          <a:p>
            <a:pPr marL="0" lvl="0" indent="0" algn="just" rtl="0">
              <a:lnSpc>
                <a:spcPct val="90000"/>
              </a:lnSpc>
              <a:spcBef>
                <a:spcPts val="0"/>
              </a:spcBef>
              <a:spcAft>
                <a:spcPts val="0"/>
              </a:spcAft>
              <a:buNone/>
            </a:pPr>
            <a:endParaRPr dirty="0"/>
          </a:p>
          <a:p>
            <a:pPr marL="0" lvl="0" indent="0" algn="just" rtl="0">
              <a:lnSpc>
                <a:spcPct val="90000"/>
              </a:lnSpc>
              <a:spcBef>
                <a:spcPts val="0"/>
              </a:spcBef>
              <a:spcAft>
                <a:spcPts val="0"/>
              </a:spcAft>
              <a:buNone/>
            </a:pPr>
            <a:r>
              <a:rPr lang="en-GB" dirty="0"/>
              <a:t>Ideally, your emergency fund should be able to cover </a:t>
            </a:r>
            <a:r>
              <a:rPr lang="en-GB" dirty="0" smtClean="0"/>
              <a:t>important:</a:t>
            </a:r>
          </a:p>
          <a:p>
            <a:pPr marL="534988" lvl="0" indent="-285750" algn="just" rtl="0">
              <a:lnSpc>
                <a:spcPct val="150000"/>
              </a:lnSpc>
              <a:spcBef>
                <a:spcPts val="0"/>
              </a:spcBef>
              <a:spcAft>
                <a:spcPts val="0"/>
              </a:spcAft>
              <a:buFont typeface="Wingdings" panose="05000000000000000000" pitchFamily="2" charset="2"/>
              <a:buChar char="§"/>
            </a:pPr>
            <a:r>
              <a:rPr lang="en-GB" dirty="0"/>
              <a:t>H</a:t>
            </a:r>
            <a:r>
              <a:rPr lang="en-GB" dirty="0" smtClean="0"/>
              <a:t>ealth needs</a:t>
            </a:r>
          </a:p>
          <a:p>
            <a:pPr marL="534988" lvl="0" indent="-285750" algn="just" rtl="0">
              <a:lnSpc>
                <a:spcPct val="150000"/>
              </a:lnSpc>
              <a:spcBef>
                <a:spcPts val="0"/>
              </a:spcBef>
              <a:spcAft>
                <a:spcPts val="0"/>
              </a:spcAft>
              <a:buFont typeface="Wingdings" panose="05000000000000000000" pitchFamily="2" charset="2"/>
              <a:buChar char="§"/>
            </a:pPr>
            <a:r>
              <a:rPr lang="en-GB" dirty="0"/>
              <a:t>P</a:t>
            </a:r>
            <a:r>
              <a:rPr lang="en-GB" dirty="0" smtClean="0"/>
              <a:t>ossible operations</a:t>
            </a:r>
          </a:p>
          <a:p>
            <a:pPr marL="534988" lvl="0" indent="-285750" algn="just" rtl="0">
              <a:lnSpc>
                <a:spcPct val="150000"/>
              </a:lnSpc>
              <a:spcBef>
                <a:spcPts val="0"/>
              </a:spcBef>
              <a:spcAft>
                <a:spcPts val="0"/>
              </a:spcAft>
              <a:buFont typeface="Wingdings" panose="05000000000000000000" pitchFamily="2" charset="2"/>
              <a:buChar char="§"/>
            </a:pPr>
            <a:r>
              <a:rPr lang="en-GB" dirty="0"/>
              <a:t>V</a:t>
            </a:r>
            <a:r>
              <a:rPr lang="en-GB" dirty="0" smtClean="0"/>
              <a:t>ehicle repairs</a:t>
            </a:r>
          </a:p>
          <a:p>
            <a:pPr marL="534988" lvl="0" indent="-285750" algn="just" rtl="0">
              <a:lnSpc>
                <a:spcPct val="150000"/>
              </a:lnSpc>
              <a:spcBef>
                <a:spcPts val="0"/>
              </a:spcBef>
              <a:spcAft>
                <a:spcPts val="0"/>
              </a:spcAft>
              <a:buFont typeface="Wingdings" panose="05000000000000000000" pitchFamily="2" charset="2"/>
              <a:buChar char="§"/>
            </a:pPr>
            <a:r>
              <a:rPr lang="en-GB" dirty="0"/>
              <a:t>S</a:t>
            </a:r>
            <a:r>
              <a:rPr lang="en-GB" dirty="0" smtClean="0"/>
              <a:t>upport during </a:t>
            </a:r>
            <a:r>
              <a:rPr lang="en-GB" dirty="0"/>
              <a:t>possible career changes or </a:t>
            </a:r>
            <a:r>
              <a:rPr lang="en-GB" dirty="0" smtClean="0"/>
              <a:t>unemployment</a:t>
            </a:r>
            <a:endParaRPr dirty="0"/>
          </a:p>
          <a:p>
            <a:pPr marL="0" lvl="0" indent="0" algn="just" rtl="0">
              <a:lnSpc>
                <a:spcPct val="90000"/>
              </a:lnSpc>
              <a:spcBef>
                <a:spcPts val="0"/>
              </a:spcBef>
              <a:spcAft>
                <a:spcPts val="0"/>
              </a:spcAft>
              <a:buNone/>
            </a:pPr>
            <a:endParaRPr dirty="0"/>
          </a:p>
        </p:txBody>
      </p:sp>
      <p:sp>
        <p:nvSpPr>
          <p:cNvPr id="94" name="Google Shape;94;p7"/>
          <p:cNvSpPr txBox="1">
            <a:spLocks noGrp="1"/>
          </p:cNvSpPr>
          <p:nvPr>
            <p:ph type="title"/>
          </p:nvPr>
        </p:nvSpPr>
        <p:spPr>
          <a:xfrm>
            <a:off x="399370" y="174449"/>
            <a:ext cx="11393260" cy="675444"/>
          </a:xfrm>
          <a:prstGeom prst="rect">
            <a:avLst/>
          </a:prstGeom>
          <a:noFill/>
          <a:ln>
            <a:noFill/>
          </a:ln>
        </p:spPr>
        <p:txBody>
          <a:bodyPr spcFirstLastPara="1" wrap="square" lIns="0" tIns="0" rIns="0" bIns="0" anchor="ctr" anchorCtr="0">
            <a:noAutofit/>
          </a:bodyPr>
          <a:lstStyle/>
          <a:p>
            <a:pPr marL="0" lvl="0" indent="0" algn="l" rtl="0">
              <a:lnSpc>
                <a:spcPct val="100000"/>
              </a:lnSpc>
              <a:spcBef>
                <a:spcPts val="0"/>
              </a:spcBef>
              <a:spcAft>
                <a:spcPts val="0"/>
              </a:spcAft>
              <a:buClr>
                <a:schemeClr val="lt1"/>
              </a:buClr>
              <a:buSzPts val="2800"/>
              <a:buFont typeface="Calibri"/>
              <a:buNone/>
            </a:pPr>
            <a:r>
              <a:rPr lang="en-GB" b="1" dirty="0"/>
              <a:t>Approaching Savings</a:t>
            </a:r>
            <a:endParaRPr b="1"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99" name="Google Shape;99;p8"/>
          <p:cNvSpPr txBox="1">
            <a:spLocks noGrp="1"/>
          </p:cNvSpPr>
          <p:nvPr>
            <p:ph type="body" idx="2"/>
          </p:nvPr>
        </p:nvSpPr>
        <p:spPr>
          <a:xfrm>
            <a:off x="399375" y="1632000"/>
            <a:ext cx="11393400" cy="2616727"/>
          </a:xfrm>
          <a:prstGeom prst="rect">
            <a:avLst/>
          </a:prstGeom>
          <a:noFill/>
          <a:ln>
            <a:noFill/>
          </a:ln>
        </p:spPr>
        <p:txBody>
          <a:bodyPr spcFirstLastPara="1" wrap="square" lIns="0" tIns="0" rIns="0" bIns="0" anchor="t" anchorCtr="0">
            <a:noAutofit/>
          </a:bodyPr>
          <a:lstStyle/>
          <a:p>
            <a:pPr marL="0" lvl="0" indent="0" algn="just" rtl="0">
              <a:lnSpc>
                <a:spcPct val="150000"/>
              </a:lnSpc>
              <a:spcBef>
                <a:spcPts val="0"/>
              </a:spcBef>
              <a:spcAft>
                <a:spcPts val="0"/>
              </a:spcAft>
              <a:buClr>
                <a:srgbClr val="000000"/>
              </a:buClr>
              <a:buSzPts val="1800"/>
              <a:buNone/>
            </a:pPr>
            <a:r>
              <a:rPr lang="en-GB" dirty="0"/>
              <a:t>The concept of </a:t>
            </a:r>
            <a:r>
              <a:rPr lang="en-GB" b="1" dirty="0">
                <a:solidFill>
                  <a:srgbClr val="187498"/>
                </a:solidFill>
              </a:rPr>
              <a:t>“pay yourself first” </a:t>
            </a:r>
            <a:r>
              <a:rPr lang="en-GB" dirty="0"/>
              <a:t>promotes the notion that when you receive our salary or pocket money, you save a reasonable amount. </a:t>
            </a:r>
            <a:r>
              <a:rPr lang="en-GB" i="1" dirty="0"/>
              <a:t>No greater than 10%-20% of your income</a:t>
            </a:r>
            <a:r>
              <a:rPr lang="en-GB" dirty="0"/>
              <a:t>.</a:t>
            </a:r>
            <a:endParaRPr dirty="0"/>
          </a:p>
          <a:p>
            <a:pPr marL="0" lvl="0" indent="0" algn="just" rtl="0">
              <a:lnSpc>
                <a:spcPct val="90000"/>
              </a:lnSpc>
              <a:spcBef>
                <a:spcPts val="0"/>
              </a:spcBef>
              <a:spcAft>
                <a:spcPts val="0"/>
              </a:spcAft>
              <a:buClr>
                <a:srgbClr val="000000"/>
              </a:buClr>
              <a:buSzPts val="1800"/>
              <a:buNone/>
            </a:pPr>
            <a:endParaRPr dirty="0"/>
          </a:p>
          <a:p>
            <a:pPr marL="457200" lvl="0" indent="-342900" algn="just" rtl="0">
              <a:lnSpc>
                <a:spcPct val="150000"/>
              </a:lnSpc>
              <a:spcBef>
                <a:spcPts val="0"/>
              </a:spcBef>
              <a:spcAft>
                <a:spcPts val="0"/>
              </a:spcAft>
              <a:buSzPts val="1800"/>
              <a:buFont typeface="Wingdings" panose="05000000000000000000" pitchFamily="2" charset="2"/>
              <a:buChar char="§"/>
            </a:pPr>
            <a:r>
              <a:rPr lang="en-GB" dirty="0"/>
              <a:t>At times, this means that you must reduce </a:t>
            </a:r>
            <a:r>
              <a:rPr lang="en-GB" i="1" dirty="0" err="1"/>
              <a:t>W</a:t>
            </a:r>
            <a:r>
              <a:rPr lang="en-GB" i="1" dirty="0" err="1" smtClean="0"/>
              <a:t>anna</a:t>
            </a:r>
            <a:r>
              <a:rPr lang="en-GB" i="1" dirty="0" smtClean="0"/>
              <a:t> Do </a:t>
            </a:r>
            <a:r>
              <a:rPr lang="en-GB" dirty="0"/>
              <a:t>activities</a:t>
            </a:r>
            <a:endParaRPr dirty="0"/>
          </a:p>
          <a:p>
            <a:pPr marL="457200" lvl="0" indent="-342900" algn="just" rtl="0">
              <a:lnSpc>
                <a:spcPct val="150000"/>
              </a:lnSpc>
              <a:spcBef>
                <a:spcPts val="0"/>
              </a:spcBef>
              <a:spcAft>
                <a:spcPts val="0"/>
              </a:spcAft>
              <a:buSzPts val="1800"/>
              <a:buFont typeface="Wingdings" panose="05000000000000000000" pitchFamily="2" charset="2"/>
              <a:buChar char="§"/>
            </a:pPr>
            <a:r>
              <a:rPr lang="en-GB" dirty="0"/>
              <a:t>This helps you prepare for large must do expenses</a:t>
            </a:r>
            <a:endParaRPr dirty="0"/>
          </a:p>
          <a:p>
            <a:pPr marL="457200" lvl="0" indent="-342900" algn="just" rtl="0">
              <a:lnSpc>
                <a:spcPct val="150000"/>
              </a:lnSpc>
              <a:spcBef>
                <a:spcPts val="0"/>
              </a:spcBef>
              <a:spcAft>
                <a:spcPts val="0"/>
              </a:spcAft>
              <a:buSzPts val="1800"/>
              <a:buFont typeface="Wingdings" panose="05000000000000000000" pitchFamily="2" charset="2"/>
              <a:buChar char="§"/>
            </a:pPr>
            <a:r>
              <a:rPr lang="en-GB" dirty="0"/>
              <a:t>Paying yourself first is a habit that protects you in times of need</a:t>
            </a:r>
            <a:endParaRPr dirty="0"/>
          </a:p>
        </p:txBody>
      </p:sp>
      <p:sp>
        <p:nvSpPr>
          <p:cNvPr id="100" name="Google Shape;100;p8"/>
          <p:cNvSpPr txBox="1">
            <a:spLocks noGrp="1"/>
          </p:cNvSpPr>
          <p:nvPr>
            <p:ph type="title"/>
          </p:nvPr>
        </p:nvSpPr>
        <p:spPr>
          <a:xfrm>
            <a:off x="399370" y="174449"/>
            <a:ext cx="11393260" cy="675444"/>
          </a:xfrm>
          <a:prstGeom prst="rect">
            <a:avLst/>
          </a:prstGeom>
          <a:noFill/>
          <a:ln>
            <a:noFill/>
          </a:ln>
        </p:spPr>
        <p:txBody>
          <a:bodyPr spcFirstLastPara="1" wrap="square" lIns="0" tIns="0" rIns="0" bIns="0" anchor="ctr" anchorCtr="0">
            <a:noAutofit/>
          </a:bodyPr>
          <a:lstStyle/>
          <a:p>
            <a:pPr marL="0" lvl="0" indent="0" algn="l" rtl="0">
              <a:lnSpc>
                <a:spcPct val="100000"/>
              </a:lnSpc>
              <a:spcBef>
                <a:spcPts val="0"/>
              </a:spcBef>
              <a:spcAft>
                <a:spcPts val="0"/>
              </a:spcAft>
              <a:buClr>
                <a:schemeClr val="lt1"/>
              </a:buClr>
              <a:buSzPts val="2800"/>
              <a:buFont typeface="Calibri"/>
              <a:buNone/>
            </a:pPr>
            <a:r>
              <a:rPr lang="en-GB" b="1" dirty="0"/>
              <a:t>Pay Yourself First</a:t>
            </a:r>
            <a:endParaRPr b="1" dirty="0"/>
          </a:p>
        </p:txBody>
      </p:sp>
    </p:spTree>
  </p:cSld>
  <p:clrMapOvr>
    <a:masterClrMapping/>
  </p:clrMapOvr>
</p:sld>
</file>

<file path=ppt/theme/theme1.xml><?xml version="1.0" encoding="utf-8"?>
<a:theme xmlns:a="http://schemas.openxmlformats.org/drawingml/2006/main" name="CARDET Course template">
  <a:themeElements>
    <a:clrScheme name="EMERGE">
      <a:dk1>
        <a:srgbClr val="3B3842"/>
      </a:dk1>
      <a:lt1>
        <a:srgbClr val="FFFFFF"/>
      </a:lt1>
      <a:dk2>
        <a:srgbClr val="333333"/>
      </a:dk2>
      <a:lt2>
        <a:srgbClr val="999999"/>
      </a:lt2>
      <a:accent1>
        <a:srgbClr val="EB5353"/>
      </a:accent1>
      <a:accent2>
        <a:srgbClr val="F9D923"/>
      </a:accent2>
      <a:accent3>
        <a:srgbClr val="187498"/>
      </a:accent3>
      <a:accent4>
        <a:srgbClr val="36AE7C"/>
      </a:accent4>
      <a:accent5>
        <a:srgbClr val="E0BB07"/>
      </a:accent5>
      <a:accent6>
        <a:srgbClr val="333333"/>
      </a:accent6>
      <a:hlink>
        <a:srgbClr val="0070C0"/>
      </a:hlink>
      <a:folHlink>
        <a:srgbClr val="7030A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ARDET Course template">
  <a:themeElements>
    <a:clrScheme name="EMERGE">
      <a:dk1>
        <a:srgbClr val="3B3842"/>
      </a:dk1>
      <a:lt1>
        <a:srgbClr val="FFFFFF"/>
      </a:lt1>
      <a:dk2>
        <a:srgbClr val="333333"/>
      </a:dk2>
      <a:lt2>
        <a:srgbClr val="999999"/>
      </a:lt2>
      <a:accent1>
        <a:srgbClr val="EB5353"/>
      </a:accent1>
      <a:accent2>
        <a:srgbClr val="F9D923"/>
      </a:accent2>
      <a:accent3>
        <a:srgbClr val="187498"/>
      </a:accent3>
      <a:accent4>
        <a:srgbClr val="36AE7C"/>
      </a:accent4>
      <a:accent5>
        <a:srgbClr val="E0BB07"/>
      </a:accent5>
      <a:accent6>
        <a:srgbClr val="333333"/>
      </a:accent6>
      <a:hlink>
        <a:srgbClr val="0070C0"/>
      </a:hlink>
      <a:folHlink>
        <a:srgbClr val="7030A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CARDET Course template">
  <a:themeElements>
    <a:clrScheme name="EMERGE">
      <a:dk1>
        <a:srgbClr val="3B3842"/>
      </a:dk1>
      <a:lt1>
        <a:srgbClr val="FFFFFF"/>
      </a:lt1>
      <a:dk2>
        <a:srgbClr val="333333"/>
      </a:dk2>
      <a:lt2>
        <a:srgbClr val="999999"/>
      </a:lt2>
      <a:accent1>
        <a:srgbClr val="EB5353"/>
      </a:accent1>
      <a:accent2>
        <a:srgbClr val="F9D923"/>
      </a:accent2>
      <a:accent3>
        <a:srgbClr val="187498"/>
      </a:accent3>
      <a:accent4>
        <a:srgbClr val="36AE7C"/>
      </a:accent4>
      <a:accent5>
        <a:srgbClr val="E0BB07"/>
      </a:accent5>
      <a:accent6>
        <a:srgbClr val="333333"/>
      </a:accent6>
      <a:hlink>
        <a:srgbClr val="0070C0"/>
      </a:hlink>
      <a:folHlink>
        <a:srgbClr val="7030A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89</TotalTime>
  <Words>1113</Words>
  <Application>Microsoft Office PowerPoint</Application>
  <PresentationFormat>Widescreen</PresentationFormat>
  <Paragraphs>123</Paragraphs>
  <Slides>15</Slides>
  <Notes>15</Notes>
  <HiddenSlides>0</HiddenSlides>
  <MMClips>0</MMClips>
  <ScaleCrop>false</ScaleCrop>
  <HeadingPairs>
    <vt:vector size="6" baseType="variant">
      <vt:variant>
        <vt:lpstr>Fonts Used</vt:lpstr>
      </vt:variant>
      <vt:variant>
        <vt:i4>3</vt:i4>
      </vt:variant>
      <vt:variant>
        <vt:lpstr>Theme</vt:lpstr>
      </vt:variant>
      <vt:variant>
        <vt:i4>3</vt:i4>
      </vt:variant>
      <vt:variant>
        <vt:lpstr>Slide Titles</vt:lpstr>
      </vt:variant>
      <vt:variant>
        <vt:i4>15</vt:i4>
      </vt:variant>
    </vt:vector>
  </HeadingPairs>
  <TitlesOfParts>
    <vt:vector size="21" baseType="lpstr">
      <vt:lpstr>Arial</vt:lpstr>
      <vt:lpstr>Calibri</vt:lpstr>
      <vt:lpstr>Wingdings</vt:lpstr>
      <vt:lpstr>CARDET Course template</vt:lpstr>
      <vt:lpstr>CARDET Course template</vt:lpstr>
      <vt:lpstr>1_CARDET Course template</vt:lpstr>
      <vt:lpstr>Module 7 Financial Literacy</vt:lpstr>
      <vt:lpstr>Unit Overview</vt:lpstr>
      <vt:lpstr>Must Do’s vs. Wanna Do’s</vt:lpstr>
      <vt:lpstr>Must Do’s vs. Wanna Do’s</vt:lpstr>
      <vt:lpstr>Budgeting Principle</vt:lpstr>
      <vt:lpstr>Making a Budget</vt:lpstr>
      <vt:lpstr>Introduction to Saving</vt:lpstr>
      <vt:lpstr>Approaching Savings</vt:lpstr>
      <vt:lpstr>Pay Yourself First</vt:lpstr>
      <vt:lpstr>Goal Setting</vt:lpstr>
      <vt:lpstr>Short-term vs. Long-term Goals</vt:lpstr>
      <vt:lpstr>SMART System</vt:lpstr>
      <vt:lpstr>Worksheet Activity</vt:lpstr>
      <vt:lpstr>Unit Review</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Module 6 Financial Literacy</dc:title>
  <dc:creator>2Fast4u</dc:creator>
  <cp:lastModifiedBy>Simone Khekin</cp:lastModifiedBy>
  <cp:revision>9</cp:revision>
  <dcterms:created xsi:type="dcterms:W3CDTF">2014-07-11T09:12:14Z</dcterms:created>
  <dcterms:modified xsi:type="dcterms:W3CDTF">2023-12-12T14:22:33Z</dcterms:modified>
</cp:coreProperties>
</file>