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3"/>
  </p:notesMasterIdLst>
  <p:sldIdLst>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sJhi22/b2Nd33rcXqjJHDCCK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21"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D7DFE-C1BC-49B7-A798-80C8696E25BE}"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l-GR"/>
        </a:p>
      </dgm:t>
    </dgm:pt>
    <dgm:pt modelId="{38CC3987-7660-4AB6-AE69-E1BA4A7D6195}">
      <dgm:prSet custT="1"/>
      <dgm:spPr/>
      <dgm:t>
        <a:bodyPr/>
        <a:lstStyle/>
        <a:p>
          <a:r>
            <a:rPr lang="en-GB" sz="2400" b="1" i="0" dirty="0">
              <a:latin typeface="Calibri" panose="020F0502020204030204" pitchFamily="34" charset="0"/>
              <a:cs typeface="Calibri" panose="020F0502020204030204" pitchFamily="34" charset="0"/>
            </a:rPr>
            <a:t>Εγγύηση των ανθρωπίνων δικαιωμάτων και ελευθεριών </a:t>
          </a:r>
          <a:endParaRPr lang="el-GR" sz="2400" b="1" i="0" dirty="0">
            <a:latin typeface="Calibri" panose="020F0502020204030204" pitchFamily="34" charset="0"/>
            <a:cs typeface="Calibri" panose="020F0502020204030204" pitchFamily="34" charset="0"/>
          </a:endParaRPr>
        </a:p>
      </dgm:t>
    </dgm:pt>
    <dgm:pt modelId="{D582C859-85A2-43B0-8CFF-6ECB2C8AB789}" type="parTrans" cxnId="{06322701-8270-4F2F-AB32-FD23659C8ACF}">
      <dgm:prSet/>
      <dgm:spPr/>
      <dgm:t>
        <a:bodyPr/>
        <a:lstStyle/>
        <a:p>
          <a:endParaRPr lang="el-GR"/>
        </a:p>
      </dgm:t>
    </dgm:pt>
    <dgm:pt modelId="{01120DBF-29CD-438A-88F2-7D3508EA9671}" type="sibTrans" cxnId="{06322701-8270-4F2F-AB32-FD23659C8ACF}">
      <dgm:prSet/>
      <dgm:spPr/>
      <dgm:t>
        <a:bodyPr/>
        <a:lstStyle/>
        <a:p>
          <a:endParaRPr lang="el-GR"/>
        </a:p>
      </dgm:t>
    </dgm:pt>
    <dgm:pt modelId="{D40EB36A-80FA-4A21-80EE-A4707ED5A940}">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Βασικά δικαιώματα στη δημοκρατία</a:t>
          </a:r>
          <a:endParaRPr lang="el-GR" sz="1400" dirty="0">
            <a:latin typeface="Calibri" panose="020F0502020204030204" pitchFamily="34" charset="0"/>
            <a:ea typeface="Calibri" panose="020F0502020204030204" pitchFamily="34" charset="0"/>
            <a:cs typeface="Calibri" panose="020F0502020204030204" pitchFamily="34" charset="0"/>
          </a:endParaRPr>
        </a:p>
      </dgm:t>
    </dgm:pt>
    <dgm:pt modelId="{3B88DA2B-B363-469B-B19B-5473F7682F75}" type="parTrans" cxnId="{1F61FC99-5283-44E4-BA4C-680E01C48A05}">
      <dgm:prSet/>
      <dgm:spPr/>
      <dgm:t>
        <a:bodyPr/>
        <a:lstStyle/>
        <a:p>
          <a:endParaRPr lang="el-GR"/>
        </a:p>
      </dgm:t>
    </dgm:pt>
    <dgm:pt modelId="{AAD7B22E-88E7-4308-A88E-28240AB5ECF8}" type="sibTrans" cxnId="{1F61FC99-5283-44E4-BA4C-680E01C48A05}">
      <dgm:prSet/>
      <dgm:spPr/>
      <dgm:t>
        <a:bodyPr/>
        <a:lstStyle/>
        <a:p>
          <a:endParaRPr lang="el-GR"/>
        </a:p>
      </dgm:t>
    </dgm:pt>
    <dgm:pt modelId="{4582727D-58F2-46DF-AD5E-CE10FF9B68EA}">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Θεμελιώδεις ελευθερίες όπως η ελευθερία έκφρασης, η ελευθερία του συνεταιρίζεσθαι, η ελευθερία της μετακίνησης και η ασφάλεια.</a:t>
          </a:r>
        </a:p>
      </dgm:t>
    </dgm:pt>
    <dgm:pt modelId="{C94A8D44-3B0B-442E-958B-FB9E4A288F49}" type="parTrans" cxnId="{56E15E49-0EF8-40AD-9234-C4F2B6353F18}">
      <dgm:prSet/>
      <dgm:spPr/>
      <dgm:t>
        <a:bodyPr/>
        <a:lstStyle/>
        <a:p>
          <a:endParaRPr lang="en-US"/>
        </a:p>
      </dgm:t>
    </dgm:pt>
    <dgm:pt modelId="{39EAD5B4-385C-4936-8703-98392B4A85C1}" type="sibTrans" cxnId="{56E15E49-0EF8-40AD-9234-C4F2B6353F18}">
      <dgm:prSet/>
      <dgm:spPr/>
      <dgm:t>
        <a:bodyPr/>
        <a:lstStyle/>
        <a:p>
          <a:endParaRPr lang="en-US"/>
        </a:p>
      </dgm:t>
    </dgm:pt>
    <dgm:pt modelId="{1A842F12-C66E-4F23-B7E5-5779D632D815}">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Ζωτικής σημασίας για τον ανοιχτό διάλογο και την επίλυση των κοινωνικών διαφορών.</a:t>
          </a:r>
        </a:p>
      </dgm:t>
    </dgm:pt>
    <dgm:pt modelId="{E07A2C42-3A5A-41E2-AF63-27DEC58B4D8E}" type="parTrans" cxnId="{C5C0E0ED-8392-4032-9D6D-F9D7550BDEBA}">
      <dgm:prSet/>
      <dgm:spPr/>
      <dgm:t>
        <a:bodyPr/>
        <a:lstStyle/>
        <a:p>
          <a:endParaRPr lang="en-US"/>
        </a:p>
      </dgm:t>
    </dgm:pt>
    <dgm:pt modelId="{5DE585DF-7A56-46B2-924E-E9AD0405340D}" type="sibTrans" cxnId="{C5C0E0ED-8392-4032-9D6D-F9D7550BDEBA}">
      <dgm:prSet/>
      <dgm:spPr/>
      <dgm:t>
        <a:bodyPr/>
        <a:lstStyle/>
        <a:p>
          <a:endParaRPr lang="en-US"/>
        </a:p>
      </dgm:t>
    </dgm:pt>
    <dgm:pt modelId="{402EEF32-45EC-4473-9B0F-CFF99FFA51DD}">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Προληπτικός ρόλος στις δημοκρατικές κοινωνίες</a:t>
          </a:r>
          <a:endParaRPr lang="en-US" sz="1400" b="0" i="0" dirty="0">
            <a:latin typeface="Calibri" panose="020F0502020204030204" pitchFamily="34" charset="0"/>
            <a:ea typeface="Calibri" panose="020F0502020204030204" pitchFamily="34" charset="0"/>
            <a:cs typeface="Calibri" panose="020F0502020204030204" pitchFamily="34" charset="0"/>
          </a:endParaRPr>
        </a:p>
      </dgm:t>
    </dgm:pt>
    <dgm:pt modelId="{07438C91-F485-4CCA-A34A-85045B0E23BC}" type="parTrans" cxnId="{C4A515E0-55A4-4B99-9593-2D59EA6AFE14}">
      <dgm:prSet/>
      <dgm:spPr/>
      <dgm:t>
        <a:bodyPr/>
        <a:lstStyle/>
        <a:p>
          <a:endParaRPr lang="en-US"/>
        </a:p>
      </dgm:t>
    </dgm:pt>
    <dgm:pt modelId="{574426A7-1824-45A9-917A-DEF3EEB7CE8F}" type="sibTrans" cxnId="{C4A515E0-55A4-4B99-9593-2D59EA6AFE14}">
      <dgm:prSet/>
      <dgm:spPr/>
      <dgm:t>
        <a:bodyPr/>
        <a:lstStyle/>
        <a:p>
          <a:endParaRPr lang="en-US"/>
        </a:p>
      </dgm:t>
    </dgm:pt>
    <dgm:pt modelId="{57325CE6-27B8-495E-AF82-36766BE5D9DB}">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Δέσμευση για την προάσπιση και προώθηση των ατομικών δικαιωμάτων.</a:t>
          </a:r>
        </a:p>
      </dgm:t>
    </dgm:pt>
    <dgm:pt modelId="{8C12D946-A60F-4D10-96C1-A002345EEBB3}" type="parTrans" cxnId="{D83339E3-27EE-4A25-9087-3972F818C66C}">
      <dgm:prSet/>
      <dgm:spPr/>
      <dgm:t>
        <a:bodyPr/>
        <a:lstStyle/>
        <a:p>
          <a:endParaRPr lang="en-US"/>
        </a:p>
      </dgm:t>
    </dgm:pt>
    <dgm:pt modelId="{459BEC55-B089-44EE-87CF-9A0506BAAEDC}" type="sibTrans" cxnId="{D83339E3-27EE-4A25-9087-3972F818C66C}">
      <dgm:prSet/>
      <dgm:spPr/>
      <dgm:t>
        <a:bodyPr/>
        <a:lstStyle/>
        <a:p>
          <a:endParaRPr lang="en-US"/>
        </a:p>
      </dgm:t>
    </dgm:pt>
    <dgm:pt modelId="{F345F3FF-5E69-453B-BDC4-1E0D644735ED}">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Τήρηση της Οικουμενικής Διακήρυξης των Ανθρωπίνων Δικαιωμάτων.</a:t>
          </a:r>
        </a:p>
      </dgm:t>
    </dgm:pt>
    <dgm:pt modelId="{4F1AE3E5-C1D5-4F02-A22A-61B330D60C9F}" type="parTrans" cxnId="{C0FBBB32-1765-49D9-8EF9-220A983DFFB3}">
      <dgm:prSet/>
      <dgm:spPr/>
      <dgm:t>
        <a:bodyPr/>
        <a:lstStyle/>
        <a:p>
          <a:endParaRPr lang="en-US"/>
        </a:p>
      </dgm:t>
    </dgm:pt>
    <dgm:pt modelId="{5FD9C880-E509-438E-BE7E-E7F00B2027EC}" type="sibTrans" cxnId="{C0FBBB32-1765-49D9-8EF9-220A983DFFB3}">
      <dgm:prSet/>
      <dgm:spPr/>
      <dgm:t>
        <a:bodyPr/>
        <a:lstStyle/>
        <a:p>
          <a:endParaRPr lang="en-US"/>
        </a:p>
      </dgm:t>
    </dgm:pt>
    <dgm:pt modelId="{6BAE0C63-75F4-4DF2-97D6-556578834B93}">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Δημοκρατική ευθύνη</a:t>
          </a:r>
          <a:endParaRPr lang="en-US" sz="1400" b="0" i="0" dirty="0">
            <a:latin typeface="Calibri" panose="020F0502020204030204" pitchFamily="34" charset="0"/>
            <a:ea typeface="Calibri" panose="020F0502020204030204" pitchFamily="34" charset="0"/>
            <a:cs typeface="Calibri" panose="020F0502020204030204" pitchFamily="34" charset="0"/>
          </a:endParaRPr>
        </a:p>
      </dgm:t>
    </dgm:pt>
    <dgm:pt modelId="{9F0F811C-CD0D-486B-9B48-CEA0931A0656}" type="parTrans" cxnId="{1DEE7DB5-4B7D-4D05-8FDA-53FC356AC531}">
      <dgm:prSet/>
      <dgm:spPr/>
      <dgm:t>
        <a:bodyPr/>
        <a:lstStyle/>
        <a:p>
          <a:endParaRPr lang="en-US"/>
        </a:p>
      </dgm:t>
    </dgm:pt>
    <dgm:pt modelId="{C7DBA73A-3849-4007-B693-669A6BAE3AA0}" type="sibTrans" cxnId="{1DEE7DB5-4B7D-4D05-8FDA-53FC356AC531}">
      <dgm:prSet/>
      <dgm:spPr/>
      <dgm:t>
        <a:bodyPr/>
        <a:lstStyle/>
        <a:p>
          <a:endParaRPr lang="en-US"/>
        </a:p>
      </dgm:t>
    </dgm:pt>
    <dgm:pt modelId="{F67A23AF-2A3E-4E09-839B-E177CE849AB1}">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Η προάσπιση των ανθρωπίνων δικαιωμάτων είναι πρωταρχικής σημασίας σε όλες τις κρατικές αποφάσεις και δράσεις.</a:t>
          </a:r>
        </a:p>
      </dgm:t>
    </dgm:pt>
    <dgm:pt modelId="{8BEC93AB-4E2A-42FD-A76E-9DB5B1879D02}" type="parTrans" cxnId="{38734E06-7974-4E10-8E3A-8CC2F6A80AC3}">
      <dgm:prSet/>
      <dgm:spPr/>
      <dgm:t>
        <a:bodyPr/>
        <a:lstStyle/>
        <a:p>
          <a:endParaRPr lang="en-US"/>
        </a:p>
      </dgm:t>
    </dgm:pt>
    <dgm:pt modelId="{69A7AC6B-7687-4742-8C00-D4B7D5254FAE}" type="sibTrans" cxnId="{38734E06-7974-4E10-8E3A-8CC2F6A80AC3}">
      <dgm:prSet/>
      <dgm:spPr/>
      <dgm:t>
        <a:bodyPr/>
        <a:lstStyle/>
        <a:p>
          <a:endParaRPr lang="en-US"/>
        </a:p>
      </dgm:t>
    </dgm:pt>
    <dgm:pt modelId="{4BFEB441-7089-4535-8AF6-9F669A1498B8}">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Το καθήκον αυτό εξακολουθεί να υφίσταται ακόμη και εν μέσω της αντίθεσης της πλειοψηφίας.</a:t>
          </a:r>
        </a:p>
      </dgm:t>
    </dgm:pt>
    <dgm:pt modelId="{F4D216AF-6AFD-4100-8DAE-4B64F154853E}" type="parTrans" cxnId="{1B27B52D-EF6C-4BD2-885F-654F6B0582AC}">
      <dgm:prSet/>
      <dgm:spPr/>
      <dgm:t>
        <a:bodyPr/>
        <a:lstStyle/>
        <a:p>
          <a:endParaRPr lang="en-US"/>
        </a:p>
      </dgm:t>
    </dgm:pt>
    <dgm:pt modelId="{818AD752-D1CF-41AA-9873-D5D5A2058EEB}" type="sibTrans" cxnId="{1B27B52D-EF6C-4BD2-885F-654F6B0582AC}">
      <dgm:prSet/>
      <dgm:spPr/>
      <dgm:t>
        <a:bodyPr/>
        <a:lstStyle/>
        <a:p>
          <a:endParaRPr lang="en-US"/>
        </a:p>
      </dgm:t>
    </dgm:pt>
    <dgm:pt modelId="{A0B0E5AC-B869-43F3-949D-10A10DBFFB67}" type="pres">
      <dgm:prSet presAssocID="{CD9D7DFE-C1BC-49B7-A798-80C8696E25BE}" presName="Name0" presStyleCnt="0">
        <dgm:presLayoutVars>
          <dgm:dir/>
          <dgm:animLvl val="lvl"/>
          <dgm:resizeHandles val="exact"/>
        </dgm:presLayoutVars>
      </dgm:prSet>
      <dgm:spPr/>
    </dgm:pt>
    <dgm:pt modelId="{3B1F5033-B454-4183-83C7-0EB762B0E96E}" type="pres">
      <dgm:prSet presAssocID="{38CC3987-7660-4AB6-AE69-E1BA4A7D6195}" presName="linNode" presStyleCnt="0"/>
      <dgm:spPr/>
    </dgm:pt>
    <dgm:pt modelId="{5B5CA127-E79A-45D5-87BF-CFB94BDD3B4C}" type="pres">
      <dgm:prSet presAssocID="{38CC3987-7660-4AB6-AE69-E1BA4A7D6195}" presName="parentText" presStyleLbl="node1" presStyleIdx="0" presStyleCnt="1">
        <dgm:presLayoutVars>
          <dgm:chMax val="1"/>
          <dgm:bulletEnabled val="1"/>
        </dgm:presLayoutVars>
      </dgm:prSet>
      <dgm:spPr/>
    </dgm:pt>
    <dgm:pt modelId="{4E0B7294-8286-493E-9490-C4A854BAF632}" type="pres">
      <dgm:prSet presAssocID="{38CC3987-7660-4AB6-AE69-E1BA4A7D6195}" presName="descendantText" presStyleLbl="alignAccFollowNode1" presStyleIdx="0" presStyleCnt="1" custScaleY="110910">
        <dgm:presLayoutVars>
          <dgm:bulletEnabled val="1"/>
        </dgm:presLayoutVars>
      </dgm:prSet>
      <dgm:spPr/>
    </dgm:pt>
  </dgm:ptLst>
  <dgm:cxnLst>
    <dgm:cxn modelId="{06322701-8270-4F2F-AB32-FD23659C8ACF}" srcId="{CD9D7DFE-C1BC-49B7-A798-80C8696E25BE}" destId="{38CC3987-7660-4AB6-AE69-E1BA4A7D6195}" srcOrd="0" destOrd="0" parTransId="{D582C859-85A2-43B0-8CFF-6ECB2C8AB789}" sibTransId="{01120DBF-29CD-438A-88F2-7D3508EA9671}"/>
    <dgm:cxn modelId="{38734E06-7974-4E10-8E3A-8CC2F6A80AC3}" srcId="{6BAE0C63-75F4-4DF2-97D6-556578834B93}" destId="{F67A23AF-2A3E-4E09-839B-E177CE849AB1}" srcOrd="0" destOrd="0" parTransId="{8BEC93AB-4E2A-42FD-A76E-9DB5B1879D02}" sibTransId="{69A7AC6B-7687-4742-8C00-D4B7D5254FAE}"/>
    <dgm:cxn modelId="{55C57C24-A74D-44C2-AAF1-5B56251E3716}" type="presOf" srcId="{F345F3FF-5E69-453B-BDC4-1E0D644735ED}" destId="{4E0B7294-8286-493E-9490-C4A854BAF632}" srcOrd="0" destOrd="5" presId="urn:microsoft.com/office/officeart/2005/8/layout/vList5"/>
    <dgm:cxn modelId="{1B27B52D-EF6C-4BD2-885F-654F6B0582AC}" srcId="{6BAE0C63-75F4-4DF2-97D6-556578834B93}" destId="{4BFEB441-7089-4535-8AF6-9F669A1498B8}" srcOrd="1" destOrd="0" parTransId="{F4D216AF-6AFD-4100-8DAE-4B64F154853E}" sibTransId="{818AD752-D1CF-41AA-9873-D5D5A2058EEB}"/>
    <dgm:cxn modelId="{C0FBBB32-1765-49D9-8EF9-220A983DFFB3}" srcId="{402EEF32-45EC-4473-9B0F-CFF99FFA51DD}" destId="{F345F3FF-5E69-453B-BDC4-1E0D644735ED}" srcOrd="1" destOrd="0" parTransId="{4F1AE3E5-C1D5-4F02-A22A-61B330D60C9F}" sibTransId="{5FD9C880-E509-438E-BE7E-E7F00B2027EC}"/>
    <dgm:cxn modelId="{56E15E49-0EF8-40AD-9234-C4F2B6353F18}" srcId="{D40EB36A-80FA-4A21-80EE-A4707ED5A940}" destId="{4582727D-58F2-46DF-AD5E-CE10FF9B68EA}" srcOrd="0" destOrd="0" parTransId="{C94A8D44-3B0B-442E-958B-FB9E4A288F49}" sibTransId="{39EAD5B4-385C-4936-8703-98392B4A85C1}"/>
    <dgm:cxn modelId="{F0EB8449-D94C-4709-B2A4-0610A5434933}" type="presOf" srcId="{D40EB36A-80FA-4A21-80EE-A4707ED5A940}" destId="{4E0B7294-8286-493E-9490-C4A854BAF632}" srcOrd="0" destOrd="0" presId="urn:microsoft.com/office/officeart/2005/8/layout/vList5"/>
    <dgm:cxn modelId="{9F00C578-C069-492E-9769-11EE069E7824}" type="presOf" srcId="{CD9D7DFE-C1BC-49B7-A798-80C8696E25BE}" destId="{A0B0E5AC-B869-43F3-949D-10A10DBFFB67}" srcOrd="0" destOrd="0" presId="urn:microsoft.com/office/officeart/2005/8/layout/vList5"/>
    <dgm:cxn modelId="{8A69717A-6059-4CA9-9DE6-7F83E084C048}" type="presOf" srcId="{1A842F12-C66E-4F23-B7E5-5779D632D815}" destId="{4E0B7294-8286-493E-9490-C4A854BAF632}" srcOrd="0" destOrd="2" presId="urn:microsoft.com/office/officeart/2005/8/layout/vList5"/>
    <dgm:cxn modelId="{EB30FB7A-CEFF-40FA-AFA5-31958B282494}" type="presOf" srcId="{57325CE6-27B8-495E-AF82-36766BE5D9DB}" destId="{4E0B7294-8286-493E-9490-C4A854BAF632}" srcOrd="0" destOrd="4" presId="urn:microsoft.com/office/officeart/2005/8/layout/vList5"/>
    <dgm:cxn modelId="{1F61FC99-5283-44E4-BA4C-680E01C48A05}" srcId="{38CC3987-7660-4AB6-AE69-E1BA4A7D6195}" destId="{D40EB36A-80FA-4A21-80EE-A4707ED5A940}" srcOrd="0" destOrd="0" parTransId="{3B88DA2B-B363-469B-B19B-5473F7682F75}" sibTransId="{AAD7B22E-88E7-4308-A88E-28240AB5ECF8}"/>
    <dgm:cxn modelId="{5C3007B3-F65B-46E4-9AD9-24A74E7224AE}" type="presOf" srcId="{4BFEB441-7089-4535-8AF6-9F669A1498B8}" destId="{4E0B7294-8286-493E-9490-C4A854BAF632}" srcOrd="0" destOrd="8" presId="urn:microsoft.com/office/officeart/2005/8/layout/vList5"/>
    <dgm:cxn modelId="{1DEE7DB5-4B7D-4D05-8FDA-53FC356AC531}" srcId="{38CC3987-7660-4AB6-AE69-E1BA4A7D6195}" destId="{6BAE0C63-75F4-4DF2-97D6-556578834B93}" srcOrd="2" destOrd="0" parTransId="{9F0F811C-CD0D-486B-9B48-CEA0931A0656}" sibTransId="{C7DBA73A-3849-4007-B693-669A6BAE3AA0}"/>
    <dgm:cxn modelId="{2AE27DC5-8647-4FAC-8C96-2C1A6ABABC5A}" type="presOf" srcId="{F67A23AF-2A3E-4E09-839B-E177CE849AB1}" destId="{4E0B7294-8286-493E-9490-C4A854BAF632}" srcOrd="0" destOrd="7" presId="urn:microsoft.com/office/officeart/2005/8/layout/vList5"/>
    <dgm:cxn modelId="{2B0B26CF-6D10-4B63-93ED-23D9FB0FBC4F}" type="presOf" srcId="{402EEF32-45EC-4473-9B0F-CFF99FFA51DD}" destId="{4E0B7294-8286-493E-9490-C4A854BAF632}" srcOrd="0" destOrd="3" presId="urn:microsoft.com/office/officeart/2005/8/layout/vList5"/>
    <dgm:cxn modelId="{DEA171D6-7E45-40AB-8B3F-7A32AFF2A6FE}" type="presOf" srcId="{4582727D-58F2-46DF-AD5E-CE10FF9B68EA}" destId="{4E0B7294-8286-493E-9490-C4A854BAF632}" srcOrd="0" destOrd="1" presId="urn:microsoft.com/office/officeart/2005/8/layout/vList5"/>
    <dgm:cxn modelId="{3B5A3FD8-0931-4D19-BD91-8BD5A3BDD990}" type="presOf" srcId="{6BAE0C63-75F4-4DF2-97D6-556578834B93}" destId="{4E0B7294-8286-493E-9490-C4A854BAF632}" srcOrd="0" destOrd="6" presId="urn:microsoft.com/office/officeart/2005/8/layout/vList5"/>
    <dgm:cxn modelId="{C4A515E0-55A4-4B99-9593-2D59EA6AFE14}" srcId="{38CC3987-7660-4AB6-AE69-E1BA4A7D6195}" destId="{402EEF32-45EC-4473-9B0F-CFF99FFA51DD}" srcOrd="1" destOrd="0" parTransId="{07438C91-F485-4CCA-A34A-85045B0E23BC}" sibTransId="{574426A7-1824-45A9-917A-DEF3EEB7CE8F}"/>
    <dgm:cxn modelId="{D83339E3-27EE-4A25-9087-3972F818C66C}" srcId="{402EEF32-45EC-4473-9B0F-CFF99FFA51DD}" destId="{57325CE6-27B8-495E-AF82-36766BE5D9DB}" srcOrd="0" destOrd="0" parTransId="{8C12D946-A60F-4D10-96C1-A002345EEBB3}" sibTransId="{459BEC55-B089-44EE-87CF-9A0506BAAEDC}"/>
    <dgm:cxn modelId="{C5C0E0ED-8392-4032-9D6D-F9D7550BDEBA}" srcId="{D40EB36A-80FA-4A21-80EE-A4707ED5A940}" destId="{1A842F12-C66E-4F23-B7E5-5779D632D815}" srcOrd="1" destOrd="0" parTransId="{E07A2C42-3A5A-41E2-AF63-27DEC58B4D8E}" sibTransId="{5DE585DF-7A56-46B2-924E-E9AD0405340D}"/>
    <dgm:cxn modelId="{DD2C4AFC-DEB1-4FB7-A2B3-5C3783E6231B}" type="presOf" srcId="{38CC3987-7660-4AB6-AE69-E1BA4A7D6195}" destId="{5B5CA127-E79A-45D5-87BF-CFB94BDD3B4C}" srcOrd="0" destOrd="0" presId="urn:microsoft.com/office/officeart/2005/8/layout/vList5"/>
    <dgm:cxn modelId="{D77F868F-39B5-4896-9869-56423188B237}" type="presParOf" srcId="{A0B0E5AC-B869-43F3-949D-10A10DBFFB67}" destId="{3B1F5033-B454-4183-83C7-0EB762B0E96E}" srcOrd="0" destOrd="0" presId="urn:microsoft.com/office/officeart/2005/8/layout/vList5"/>
    <dgm:cxn modelId="{E45875C8-EBB7-4B5C-9985-52847A18C5A4}" type="presParOf" srcId="{3B1F5033-B454-4183-83C7-0EB762B0E96E}" destId="{5B5CA127-E79A-45D5-87BF-CFB94BDD3B4C}" srcOrd="0" destOrd="0" presId="urn:microsoft.com/office/officeart/2005/8/layout/vList5"/>
    <dgm:cxn modelId="{C1FA7DBF-C2E3-4B83-91A3-9DF8CCD73B3F}" type="presParOf" srcId="{3B1F5033-B454-4183-83C7-0EB762B0E96E}" destId="{4E0B7294-8286-493E-9490-C4A854BAF6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A75929-5F58-4A6D-A013-B1FCFF0DC86C}" type="doc">
      <dgm:prSet loTypeId="urn:microsoft.com/office/officeart/2005/8/layout/target1" loCatId="relationship" qsTypeId="urn:microsoft.com/office/officeart/2005/8/quickstyle/simple1" qsCatId="simple" csTypeId="urn:microsoft.com/office/officeart/2005/8/colors/colorful2" csCatId="colorful"/>
      <dgm:spPr/>
      <dgm:t>
        <a:bodyPr/>
        <a:lstStyle/>
        <a:p>
          <a:endParaRPr lang="el-GR"/>
        </a:p>
      </dgm:t>
    </dgm:pt>
    <dgm:pt modelId="{8DB69742-AF6E-4654-875E-C6220ACC46F5}">
      <dgm:prSet/>
      <dgm:spPr/>
      <dgm:t>
        <a:bodyPr/>
        <a:lstStyle/>
        <a:p>
          <a:r>
            <a:rPr lang="en-GB" b="0" i="0" dirty="0">
              <a:latin typeface="Calibri" panose="020F0502020204030204" pitchFamily="34" charset="0"/>
              <a:cs typeface="Calibri" panose="020F0502020204030204" pitchFamily="34" charset="0"/>
            </a:rPr>
            <a:t>Ποιοι είναι οι </a:t>
          </a:r>
          <a:r>
            <a:rPr lang="en-GB" b="1" i="0" dirty="0">
              <a:latin typeface="Calibri" panose="020F0502020204030204" pitchFamily="34" charset="0"/>
              <a:cs typeface="Calibri" panose="020F0502020204030204" pitchFamily="34" charset="0"/>
            </a:rPr>
            <a:t>κύριοι θεσμοί </a:t>
          </a:r>
          <a:r>
            <a:rPr lang="en-GB" b="0" i="0" dirty="0">
              <a:latin typeface="Calibri" panose="020F0502020204030204" pitchFamily="34" charset="0"/>
              <a:cs typeface="Calibri" panose="020F0502020204030204" pitchFamily="34" charset="0"/>
            </a:rPr>
            <a:t>ενός δημοκρατικού συστήματος;</a:t>
          </a:r>
          <a:endParaRPr lang="el-GR" dirty="0">
            <a:latin typeface="Calibri" panose="020F0502020204030204" pitchFamily="34" charset="0"/>
            <a:cs typeface="Calibri" panose="020F0502020204030204" pitchFamily="34" charset="0"/>
          </a:endParaRPr>
        </a:p>
      </dgm:t>
    </dgm:pt>
    <dgm:pt modelId="{5C90F69E-A8BF-4E7A-A62A-3E72DBC7EC42}" type="parTrans" cxnId="{0AD692F5-B8C9-4457-B743-F490226EBF72}">
      <dgm:prSet/>
      <dgm:spPr/>
      <dgm:t>
        <a:bodyPr/>
        <a:lstStyle/>
        <a:p>
          <a:endParaRPr lang="el-GR"/>
        </a:p>
      </dgm:t>
    </dgm:pt>
    <dgm:pt modelId="{14704D78-3FAA-4557-8F44-483C853FF5B1}" type="sibTrans" cxnId="{0AD692F5-B8C9-4457-B743-F490226EBF72}">
      <dgm:prSet/>
      <dgm:spPr/>
      <dgm:t>
        <a:bodyPr/>
        <a:lstStyle/>
        <a:p>
          <a:endParaRPr lang="el-GR"/>
        </a:p>
      </dgm:t>
    </dgm:pt>
    <dgm:pt modelId="{25DF58AB-DA8E-4049-A48E-EAF572EEC830}">
      <dgm:prSet/>
      <dgm:spPr/>
      <dgm:t>
        <a:bodyPr/>
        <a:lstStyle/>
        <a:p>
          <a:r>
            <a:rPr lang="en-GB" b="0" i="0" dirty="0">
              <a:latin typeface="Calibri" panose="020F0502020204030204" pitchFamily="34" charset="0"/>
              <a:cs typeface="Calibri" panose="020F0502020204030204" pitchFamily="34" charset="0"/>
            </a:rPr>
            <a:t>Ποιες είναι οι κύριες </a:t>
          </a:r>
          <a:r>
            <a:rPr lang="en-GB" b="1" i="0" dirty="0">
              <a:latin typeface="Calibri" panose="020F0502020204030204" pitchFamily="34" charset="0"/>
              <a:cs typeface="Calibri" panose="020F0502020204030204" pitchFamily="34" charset="0"/>
            </a:rPr>
            <a:t>λειτουργίες </a:t>
          </a:r>
          <a:r>
            <a:rPr lang="en-GB" b="0" i="0" dirty="0">
              <a:latin typeface="Calibri" panose="020F0502020204030204" pitchFamily="34" charset="0"/>
              <a:cs typeface="Calibri" panose="020F0502020204030204" pitchFamily="34" charset="0"/>
            </a:rPr>
            <a:t>τους;</a:t>
          </a:r>
          <a:endParaRPr lang="el-GR" dirty="0">
            <a:latin typeface="Calibri" panose="020F0502020204030204" pitchFamily="34" charset="0"/>
            <a:cs typeface="Calibri" panose="020F0502020204030204" pitchFamily="34" charset="0"/>
          </a:endParaRPr>
        </a:p>
      </dgm:t>
    </dgm:pt>
    <dgm:pt modelId="{3F9853D1-3C4E-4EEC-A6C9-6F91BABBE9F3}" type="parTrans" cxnId="{80414639-0419-4980-A395-D4D818F48891}">
      <dgm:prSet/>
      <dgm:spPr/>
      <dgm:t>
        <a:bodyPr/>
        <a:lstStyle/>
        <a:p>
          <a:endParaRPr lang="el-GR"/>
        </a:p>
      </dgm:t>
    </dgm:pt>
    <dgm:pt modelId="{6C4C1457-C791-4417-A4C2-100056260B83}" type="sibTrans" cxnId="{80414639-0419-4980-A395-D4D818F48891}">
      <dgm:prSet/>
      <dgm:spPr/>
      <dgm:t>
        <a:bodyPr/>
        <a:lstStyle/>
        <a:p>
          <a:endParaRPr lang="el-GR"/>
        </a:p>
      </dgm:t>
    </dgm:pt>
    <dgm:pt modelId="{A1DB9164-8FB0-4E9E-9CF2-28434B6133B3}">
      <dgm:prSet/>
      <dgm:spPr/>
      <dgm:t>
        <a:bodyPr/>
        <a:lstStyle/>
        <a:p>
          <a:r>
            <a:rPr lang="en-GB" b="0" i="0" dirty="0">
              <a:latin typeface="Calibri" panose="020F0502020204030204" pitchFamily="34" charset="0"/>
              <a:cs typeface="Calibri" panose="020F0502020204030204" pitchFamily="34" charset="0"/>
            </a:rPr>
            <a:t>Παρακαλώ μοιραστείτε τις </a:t>
          </a:r>
          <a:r>
            <a:rPr lang="en-GB" b="1" i="0" dirty="0">
              <a:latin typeface="Calibri" panose="020F0502020204030204" pitchFamily="34" charset="0"/>
              <a:cs typeface="Calibri" panose="020F0502020204030204" pitchFamily="34" charset="0"/>
            </a:rPr>
            <a:t>ιδέες </a:t>
          </a:r>
          <a:r>
            <a:rPr lang="en-GB" b="0" i="0" dirty="0">
              <a:latin typeface="Calibri" panose="020F0502020204030204" pitchFamily="34" charset="0"/>
              <a:cs typeface="Calibri" panose="020F0502020204030204" pitchFamily="34" charset="0"/>
            </a:rPr>
            <a:t>σας</a:t>
          </a:r>
          <a:r>
            <a:rPr lang="en-GB" b="1" i="0"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dgm:t>
    </dgm:pt>
    <dgm:pt modelId="{BB0D1486-7727-40E5-8C18-C5C90C48D84A}" type="parTrans" cxnId="{08AB7D7D-1974-4B84-B94B-B166DE51FCE1}">
      <dgm:prSet/>
      <dgm:spPr/>
      <dgm:t>
        <a:bodyPr/>
        <a:lstStyle/>
        <a:p>
          <a:endParaRPr lang="el-GR"/>
        </a:p>
      </dgm:t>
    </dgm:pt>
    <dgm:pt modelId="{A92172B8-0930-4456-95FA-79300478F789}" type="sibTrans" cxnId="{08AB7D7D-1974-4B84-B94B-B166DE51FCE1}">
      <dgm:prSet/>
      <dgm:spPr/>
      <dgm:t>
        <a:bodyPr/>
        <a:lstStyle/>
        <a:p>
          <a:endParaRPr lang="el-GR"/>
        </a:p>
      </dgm:t>
    </dgm:pt>
    <dgm:pt modelId="{C9F46FC3-A49B-4128-AA92-D602DFADACC9}" type="pres">
      <dgm:prSet presAssocID="{4EA75929-5F58-4A6D-A013-B1FCFF0DC86C}" presName="composite" presStyleCnt="0">
        <dgm:presLayoutVars>
          <dgm:chMax val="5"/>
          <dgm:dir/>
          <dgm:resizeHandles val="exact"/>
        </dgm:presLayoutVars>
      </dgm:prSet>
      <dgm:spPr/>
    </dgm:pt>
    <dgm:pt modelId="{9AD326F9-3748-4F11-9C23-2438B52AAF07}" type="pres">
      <dgm:prSet presAssocID="{8DB69742-AF6E-4654-875E-C6220ACC46F5}" presName="circle1" presStyleLbl="lnNode1" presStyleIdx="0" presStyleCnt="3"/>
      <dgm:spPr/>
    </dgm:pt>
    <dgm:pt modelId="{FDF35945-AB8E-4CEA-A65F-BD4AC000AA5C}" type="pres">
      <dgm:prSet presAssocID="{8DB69742-AF6E-4654-875E-C6220ACC46F5}" presName="text1" presStyleLbl="revTx" presStyleIdx="0" presStyleCnt="3">
        <dgm:presLayoutVars>
          <dgm:bulletEnabled val="1"/>
        </dgm:presLayoutVars>
      </dgm:prSet>
      <dgm:spPr/>
    </dgm:pt>
    <dgm:pt modelId="{9FB9A8F0-9BCB-422F-AC6A-085CDE5A6F30}" type="pres">
      <dgm:prSet presAssocID="{8DB69742-AF6E-4654-875E-C6220ACC46F5}" presName="line1" presStyleLbl="callout" presStyleIdx="0" presStyleCnt="6"/>
      <dgm:spPr/>
    </dgm:pt>
    <dgm:pt modelId="{E43E5A5D-95ED-4D68-A30A-A76B019ED2FF}" type="pres">
      <dgm:prSet presAssocID="{8DB69742-AF6E-4654-875E-C6220ACC46F5}" presName="d1" presStyleLbl="callout" presStyleIdx="1" presStyleCnt="6"/>
      <dgm:spPr/>
    </dgm:pt>
    <dgm:pt modelId="{D92531BD-82EE-4AA6-A051-50825DB1564B}" type="pres">
      <dgm:prSet presAssocID="{25DF58AB-DA8E-4049-A48E-EAF572EEC830}" presName="circle2" presStyleLbl="lnNode1" presStyleIdx="1" presStyleCnt="3"/>
      <dgm:spPr/>
    </dgm:pt>
    <dgm:pt modelId="{D65A9118-39C7-4125-AFEA-B92F6F05EB5D}" type="pres">
      <dgm:prSet presAssocID="{25DF58AB-DA8E-4049-A48E-EAF572EEC830}" presName="text2" presStyleLbl="revTx" presStyleIdx="1" presStyleCnt="3">
        <dgm:presLayoutVars>
          <dgm:bulletEnabled val="1"/>
        </dgm:presLayoutVars>
      </dgm:prSet>
      <dgm:spPr/>
    </dgm:pt>
    <dgm:pt modelId="{5EEBB87F-AF31-4474-B5E4-8AB45C7EA57C}" type="pres">
      <dgm:prSet presAssocID="{25DF58AB-DA8E-4049-A48E-EAF572EEC830}" presName="line2" presStyleLbl="callout" presStyleIdx="2" presStyleCnt="6"/>
      <dgm:spPr/>
    </dgm:pt>
    <dgm:pt modelId="{01096A77-6E78-4472-875D-2529BFCF7712}" type="pres">
      <dgm:prSet presAssocID="{25DF58AB-DA8E-4049-A48E-EAF572EEC830}" presName="d2" presStyleLbl="callout" presStyleIdx="3" presStyleCnt="6"/>
      <dgm:spPr/>
    </dgm:pt>
    <dgm:pt modelId="{381D634B-0FB1-4712-BA76-91449ED0508E}" type="pres">
      <dgm:prSet presAssocID="{A1DB9164-8FB0-4E9E-9CF2-28434B6133B3}" presName="circle3" presStyleLbl="lnNode1" presStyleIdx="2" presStyleCnt="3"/>
      <dgm:spPr/>
    </dgm:pt>
    <dgm:pt modelId="{DF26ADB3-07AA-4593-A2E5-4C4C2CE1F12F}" type="pres">
      <dgm:prSet presAssocID="{A1DB9164-8FB0-4E9E-9CF2-28434B6133B3}" presName="text3" presStyleLbl="revTx" presStyleIdx="2" presStyleCnt="3">
        <dgm:presLayoutVars>
          <dgm:bulletEnabled val="1"/>
        </dgm:presLayoutVars>
      </dgm:prSet>
      <dgm:spPr/>
    </dgm:pt>
    <dgm:pt modelId="{137A08C7-9C64-4E32-8D36-6066E4579F50}" type="pres">
      <dgm:prSet presAssocID="{A1DB9164-8FB0-4E9E-9CF2-28434B6133B3}" presName="line3" presStyleLbl="callout" presStyleIdx="4" presStyleCnt="6"/>
      <dgm:spPr/>
    </dgm:pt>
    <dgm:pt modelId="{EE24EDC0-C40D-4562-8404-042AD2FF3A2B}" type="pres">
      <dgm:prSet presAssocID="{A1DB9164-8FB0-4E9E-9CF2-28434B6133B3}" presName="d3" presStyleLbl="callout" presStyleIdx="5" presStyleCnt="6"/>
      <dgm:spPr/>
    </dgm:pt>
  </dgm:ptLst>
  <dgm:cxnLst>
    <dgm:cxn modelId="{3E89281F-8885-4491-A1F5-C43F2C798D0C}" type="presOf" srcId="{A1DB9164-8FB0-4E9E-9CF2-28434B6133B3}" destId="{DF26ADB3-07AA-4593-A2E5-4C4C2CE1F12F}" srcOrd="0" destOrd="0" presId="urn:microsoft.com/office/officeart/2005/8/layout/target1"/>
    <dgm:cxn modelId="{80414639-0419-4980-A395-D4D818F48891}" srcId="{4EA75929-5F58-4A6D-A013-B1FCFF0DC86C}" destId="{25DF58AB-DA8E-4049-A48E-EAF572EEC830}" srcOrd="1" destOrd="0" parTransId="{3F9853D1-3C4E-4EEC-A6C9-6F91BABBE9F3}" sibTransId="{6C4C1457-C791-4417-A4C2-100056260B83}"/>
    <dgm:cxn modelId="{08AB7D7D-1974-4B84-B94B-B166DE51FCE1}" srcId="{4EA75929-5F58-4A6D-A013-B1FCFF0DC86C}" destId="{A1DB9164-8FB0-4E9E-9CF2-28434B6133B3}" srcOrd="2" destOrd="0" parTransId="{BB0D1486-7727-40E5-8C18-C5C90C48D84A}" sibTransId="{A92172B8-0930-4456-95FA-79300478F789}"/>
    <dgm:cxn modelId="{28300194-B384-4A9D-A616-AE646C1AAE34}" type="presOf" srcId="{4EA75929-5F58-4A6D-A013-B1FCFF0DC86C}" destId="{C9F46FC3-A49B-4128-AA92-D602DFADACC9}" srcOrd="0" destOrd="0" presId="urn:microsoft.com/office/officeart/2005/8/layout/target1"/>
    <dgm:cxn modelId="{EF78CFAF-3139-4C78-8D78-5C22F0F542E9}" type="presOf" srcId="{25DF58AB-DA8E-4049-A48E-EAF572EEC830}" destId="{D65A9118-39C7-4125-AFEA-B92F6F05EB5D}" srcOrd="0" destOrd="0" presId="urn:microsoft.com/office/officeart/2005/8/layout/target1"/>
    <dgm:cxn modelId="{A772E1F1-B7C5-4C60-916C-01F2FCC01EF6}" type="presOf" srcId="{8DB69742-AF6E-4654-875E-C6220ACC46F5}" destId="{FDF35945-AB8E-4CEA-A65F-BD4AC000AA5C}" srcOrd="0" destOrd="0" presId="urn:microsoft.com/office/officeart/2005/8/layout/target1"/>
    <dgm:cxn modelId="{0AD692F5-B8C9-4457-B743-F490226EBF72}" srcId="{4EA75929-5F58-4A6D-A013-B1FCFF0DC86C}" destId="{8DB69742-AF6E-4654-875E-C6220ACC46F5}" srcOrd="0" destOrd="0" parTransId="{5C90F69E-A8BF-4E7A-A62A-3E72DBC7EC42}" sibTransId="{14704D78-3FAA-4557-8F44-483C853FF5B1}"/>
    <dgm:cxn modelId="{B9E1BD94-E36C-4BD7-AF7B-311A391B2E16}" type="presParOf" srcId="{C9F46FC3-A49B-4128-AA92-D602DFADACC9}" destId="{9AD326F9-3748-4F11-9C23-2438B52AAF07}" srcOrd="0" destOrd="0" presId="urn:microsoft.com/office/officeart/2005/8/layout/target1"/>
    <dgm:cxn modelId="{7171B404-69C8-4541-8700-0E4E15E2CB7B}" type="presParOf" srcId="{C9F46FC3-A49B-4128-AA92-D602DFADACC9}" destId="{FDF35945-AB8E-4CEA-A65F-BD4AC000AA5C}" srcOrd="1" destOrd="0" presId="urn:microsoft.com/office/officeart/2005/8/layout/target1"/>
    <dgm:cxn modelId="{1178311A-246B-4625-8813-D7ACF019C06A}" type="presParOf" srcId="{C9F46FC3-A49B-4128-AA92-D602DFADACC9}" destId="{9FB9A8F0-9BCB-422F-AC6A-085CDE5A6F30}" srcOrd="2" destOrd="0" presId="urn:microsoft.com/office/officeart/2005/8/layout/target1"/>
    <dgm:cxn modelId="{2D00A033-7FF8-427B-BC0F-713F96A1F74D}" type="presParOf" srcId="{C9F46FC3-A49B-4128-AA92-D602DFADACC9}" destId="{E43E5A5D-95ED-4D68-A30A-A76B019ED2FF}" srcOrd="3" destOrd="0" presId="urn:microsoft.com/office/officeart/2005/8/layout/target1"/>
    <dgm:cxn modelId="{9579F874-6EC3-4504-A0BF-71C62342FDEA}" type="presParOf" srcId="{C9F46FC3-A49B-4128-AA92-D602DFADACC9}" destId="{D92531BD-82EE-4AA6-A051-50825DB1564B}" srcOrd="4" destOrd="0" presId="urn:microsoft.com/office/officeart/2005/8/layout/target1"/>
    <dgm:cxn modelId="{7D36558B-90AD-4430-AEBD-B19C27FEA416}" type="presParOf" srcId="{C9F46FC3-A49B-4128-AA92-D602DFADACC9}" destId="{D65A9118-39C7-4125-AFEA-B92F6F05EB5D}" srcOrd="5" destOrd="0" presId="urn:microsoft.com/office/officeart/2005/8/layout/target1"/>
    <dgm:cxn modelId="{A079501B-2079-4E81-BC68-23144114E6E0}" type="presParOf" srcId="{C9F46FC3-A49B-4128-AA92-D602DFADACC9}" destId="{5EEBB87F-AF31-4474-B5E4-8AB45C7EA57C}" srcOrd="6" destOrd="0" presId="urn:microsoft.com/office/officeart/2005/8/layout/target1"/>
    <dgm:cxn modelId="{5761706C-BA3C-43DB-A55F-C7EFAE1EDE34}" type="presParOf" srcId="{C9F46FC3-A49B-4128-AA92-D602DFADACC9}" destId="{01096A77-6E78-4472-875D-2529BFCF7712}" srcOrd="7" destOrd="0" presId="urn:microsoft.com/office/officeart/2005/8/layout/target1"/>
    <dgm:cxn modelId="{CB9689A5-9955-4FCF-8BDF-D3DCCF42AEC6}" type="presParOf" srcId="{C9F46FC3-A49B-4128-AA92-D602DFADACC9}" destId="{381D634B-0FB1-4712-BA76-91449ED0508E}" srcOrd="8" destOrd="0" presId="urn:microsoft.com/office/officeart/2005/8/layout/target1"/>
    <dgm:cxn modelId="{665B200F-272A-4959-96E2-2D124DB4C6FC}" type="presParOf" srcId="{C9F46FC3-A49B-4128-AA92-D602DFADACC9}" destId="{DF26ADB3-07AA-4593-A2E5-4C4C2CE1F12F}" srcOrd="9" destOrd="0" presId="urn:microsoft.com/office/officeart/2005/8/layout/target1"/>
    <dgm:cxn modelId="{6826B8E8-B918-4F66-93E8-7796E00BE223}" type="presParOf" srcId="{C9F46FC3-A49B-4128-AA92-D602DFADACC9}" destId="{137A08C7-9C64-4E32-8D36-6066E4579F50}" srcOrd="10" destOrd="0" presId="urn:microsoft.com/office/officeart/2005/8/layout/target1"/>
    <dgm:cxn modelId="{2E6487B9-A947-498D-BA7C-9DA51A414B02}" type="presParOf" srcId="{C9F46FC3-A49B-4128-AA92-D602DFADACC9}" destId="{EE24EDC0-C40D-4562-8404-042AD2FF3A2B}"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BA6F91-E041-40D2-AE4E-A59DA712B3ED}"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l-GR"/>
        </a:p>
      </dgm:t>
    </dgm:pt>
    <dgm:pt modelId="{1114A78C-96BE-47C8-BF45-34B8AD8F4DE6}">
      <dgm:prSet/>
      <dgm:spPr/>
      <dgm:t>
        <a:bodyPr/>
        <a:lstStyle/>
        <a:p>
          <a:r>
            <a:rPr lang="en-GB" b="0" i="0" dirty="0">
              <a:latin typeface="Calibri" panose="020F0502020204030204" pitchFamily="34" charset="0"/>
              <a:cs typeface="Calibri" panose="020F0502020204030204" pitchFamily="34" charset="0"/>
            </a:rPr>
            <a:t>Οι δημοκρατικοί θεσμοί είναι θεσμοί που </a:t>
          </a:r>
          <a:r>
            <a:rPr lang="en-GB" b="1" i="0" dirty="0">
              <a:latin typeface="Calibri" panose="020F0502020204030204" pitchFamily="34" charset="0"/>
              <a:cs typeface="Calibri" panose="020F0502020204030204" pitchFamily="34" charset="0"/>
            </a:rPr>
            <a:t>διευκολύνουν και προωθούν τη </a:t>
          </a:r>
          <a:r>
            <a:rPr lang="en-GB" b="0" i="0" dirty="0">
              <a:latin typeface="Calibri" panose="020F0502020204030204" pitchFamily="34" charset="0"/>
              <a:cs typeface="Calibri" panose="020F0502020204030204" pitchFamily="34" charset="0"/>
            </a:rPr>
            <a:t>λειτουργία της δημοκρατίας. </a:t>
          </a:r>
          <a:endParaRPr lang="el-GR" dirty="0">
            <a:latin typeface="Calibri" panose="020F0502020204030204" pitchFamily="34" charset="0"/>
            <a:cs typeface="Calibri" panose="020F0502020204030204" pitchFamily="34" charset="0"/>
          </a:endParaRPr>
        </a:p>
      </dgm:t>
    </dgm:pt>
    <dgm:pt modelId="{97D44CBE-02B8-4170-B8E7-07520A80D907}" type="parTrans" cxnId="{B3F873A6-0AF9-4034-ADAC-C3D665719294}">
      <dgm:prSet/>
      <dgm:spPr/>
      <dgm:t>
        <a:bodyPr/>
        <a:lstStyle/>
        <a:p>
          <a:endParaRPr lang="el-GR"/>
        </a:p>
      </dgm:t>
    </dgm:pt>
    <dgm:pt modelId="{1DDDC453-891C-4289-A280-291C38E2BDA2}" type="sibTrans" cxnId="{B3F873A6-0AF9-4034-ADAC-C3D665719294}">
      <dgm:prSet/>
      <dgm:spPr/>
      <dgm:t>
        <a:bodyPr/>
        <a:lstStyle/>
        <a:p>
          <a:endParaRPr lang="el-GR"/>
        </a:p>
      </dgm:t>
    </dgm:pt>
    <dgm:pt modelId="{370EADB5-C313-45EB-854D-C35AA55CBB9F}">
      <dgm:prSet/>
      <dgm:spPr/>
      <dgm:t>
        <a:bodyPr/>
        <a:lstStyle/>
        <a:p>
          <a:r>
            <a:rPr lang="en-GB" b="0" i="0" dirty="0">
              <a:latin typeface="Calibri" panose="020F0502020204030204" pitchFamily="34" charset="0"/>
              <a:cs typeface="Calibri" panose="020F0502020204030204" pitchFamily="34" charset="0"/>
            </a:rPr>
            <a:t>Είναι εκείνοι οι θεσμοί που </a:t>
          </a:r>
          <a:r>
            <a:rPr lang="en-GB" b="1" i="0" dirty="0">
              <a:latin typeface="Calibri" panose="020F0502020204030204" pitchFamily="34" charset="0"/>
              <a:cs typeface="Calibri" panose="020F0502020204030204" pitchFamily="34" charset="0"/>
            </a:rPr>
            <a:t>κάνουν τη δημοκρατία να λειτουργεί</a:t>
          </a:r>
          <a:r>
            <a:rPr lang="en-GB" b="0" i="0"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dgm:t>
    </dgm:pt>
    <dgm:pt modelId="{650A4AF0-4434-417F-9E4B-29C7C9F248C1}" type="parTrans" cxnId="{CBE238D3-9C9B-4BFA-91E1-4D6EDD4CF56F}">
      <dgm:prSet/>
      <dgm:spPr/>
      <dgm:t>
        <a:bodyPr/>
        <a:lstStyle/>
        <a:p>
          <a:endParaRPr lang="el-GR"/>
        </a:p>
      </dgm:t>
    </dgm:pt>
    <dgm:pt modelId="{64C33923-AD06-4591-878A-B4C366F303D4}" type="sibTrans" cxnId="{CBE238D3-9C9B-4BFA-91E1-4D6EDD4CF56F}">
      <dgm:prSet/>
      <dgm:spPr/>
      <dgm:t>
        <a:bodyPr/>
        <a:lstStyle/>
        <a:p>
          <a:endParaRPr lang="el-GR"/>
        </a:p>
      </dgm:t>
    </dgm:pt>
    <dgm:pt modelId="{98C62884-19D1-418A-916D-F6E0697DD91F}" type="pres">
      <dgm:prSet presAssocID="{29BA6F91-E041-40D2-AE4E-A59DA712B3ED}" presName="Name0" presStyleCnt="0">
        <dgm:presLayoutVars>
          <dgm:dir/>
          <dgm:animLvl val="lvl"/>
          <dgm:resizeHandles val="exact"/>
        </dgm:presLayoutVars>
      </dgm:prSet>
      <dgm:spPr/>
    </dgm:pt>
    <dgm:pt modelId="{458FAD09-E850-40F6-BD92-4FAB0575FE2C}" type="pres">
      <dgm:prSet presAssocID="{1114A78C-96BE-47C8-BF45-34B8AD8F4DE6}" presName="linNode" presStyleCnt="0"/>
      <dgm:spPr/>
    </dgm:pt>
    <dgm:pt modelId="{267FCDD9-F122-4A0D-A43D-6480AD239764}" type="pres">
      <dgm:prSet presAssocID="{1114A78C-96BE-47C8-BF45-34B8AD8F4DE6}" presName="parentText" presStyleLbl="node1" presStyleIdx="0" presStyleCnt="2">
        <dgm:presLayoutVars>
          <dgm:chMax val="1"/>
          <dgm:bulletEnabled val="1"/>
        </dgm:presLayoutVars>
      </dgm:prSet>
      <dgm:spPr/>
    </dgm:pt>
    <dgm:pt modelId="{5946B753-6F7E-4E2E-BC31-60DDC2C44DBF}" type="pres">
      <dgm:prSet presAssocID="{1DDDC453-891C-4289-A280-291C38E2BDA2}" presName="sp" presStyleCnt="0"/>
      <dgm:spPr/>
    </dgm:pt>
    <dgm:pt modelId="{A6365CD9-C507-4AF1-97E2-9CD3EF88C6E5}" type="pres">
      <dgm:prSet presAssocID="{370EADB5-C313-45EB-854D-C35AA55CBB9F}" presName="linNode" presStyleCnt="0"/>
      <dgm:spPr/>
    </dgm:pt>
    <dgm:pt modelId="{EF1AD6FA-C00C-48AB-8DF6-DE2E99F4090A}" type="pres">
      <dgm:prSet presAssocID="{370EADB5-C313-45EB-854D-C35AA55CBB9F}" presName="parentText" presStyleLbl="node1" presStyleIdx="1" presStyleCnt="2">
        <dgm:presLayoutVars>
          <dgm:chMax val="1"/>
          <dgm:bulletEnabled val="1"/>
        </dgm:presLayoutVars>
      </dgm:prSet>
      <dgm:spPr/>
    </dgm:pt>
  </dgm:ptLst>
  <dgm:cxnLst>
    <dgm:cxn modelId="{ECBE503B-BE0A-4C9F-8643-52A3AD6CE771}" type="presOf" srcId="{1114A78C-96BE-47C8-BF45-34B8AD8F4DE6}" destId="{267FCDD9-F122-4A0D-A43D-6480AD239764}" srcOrd="0" destOrd="0" presId="urn:microsoft.com/office/officeart/2005/8/layout/vList5"/>
    <dgm:cxn modelId="{C69DB457-5065-4105-A67E-0010C1D6C5F6}" type="presOf" srcId="{370EADB5-C313-45EB-854D-C35AA55CBB9F}" destId="{EF1AD6FA-C00C-48AB-8DF6-DE2E99F4090A}" srcOrd="0" destOrd="0" presId="urn:microsoft.com/office/officeart/2005/8/layout/vList5"/>
    <dgm:cxn modelId="{A0E70CA4-AF37-4942-BD31-8D6B6BBB9A59}" type="presOf" srcId="{29BA6F91-E041-40D2-AE4E-A59DA712B3ED}" destId="{98C62884-19D1-418A-916D-F6E0697DD91F}" srcOrd="0" destOrd="0" presId="urn:microsoft.com/office/officeart/2005/8/layout/vList5"/>
    <dgm:cxn modelId="{B3F873A6-0AF9-4034-ADAC-C3D665719294}" srcId="{29BA6F91-E041-40D2-AE4E-A59DA712B3ED}" destId="{1114A78C-96BE-47C8-BF45-34B8AD8F4DE6}" srcOrd="0" destOrd="0" parTransId="{97D44CBE-02B8-4170-B8E7-07520A80D907}" sibTransId="{1DDDC453-891C-4289-A280-291C38E2BDA2}"/>
    <dgm:cxn modelId="{CBE238D3-9C9B-4BFA-91E1-4D6EDD4CF56F}" srcId="{29BA6F91-E041-40D2-AE4E-A59DA712B3ED}" destId="{370EADB5-C313-45EB-854D-C35AA55CBB9F}" srcOrd="1" destOrd="0" parTransId="{650A4AF0-4434-417F-9E4B-29C7C9F248C1}" sibTransId="{64C33923-AD06-4591-878A-B4C366F303D4}"/>
    <dgm:cxn modelId="{71F0FC96-1BFC-4DB4-B2E8-DB5B4A561881}" type="presParOf" srcId="{98C62884-19D1-418A-916D-F6E0697DD91F}" destId="{458FAD09-E850-40F6-BD92-4FAB0575FE2C}" srcOrd="0" destOrd="0" presId="urn:microsoft.com/office/officeart/2005/8/layout/vList5"/>
    <dgm:cxn modelId="{E86C1F05-004A-4DF5-84A6-28B45341F492}" type="presParOf" srcId="{458FAD09-E850-40F6-BD92-4FAB0575FE2C}" destId="{267FCDD9-F122-4A0D-A43D-6480AD239764}" srcOrd="0" destOrd="0" presId="urn:microsoft.com/office/officeart/2005/8/layout/vList5"/>
    <dgm:cxn modelId="{F19084F8-9896-47E3-BC11-E764737B0E29}" type="presParOf" srcId="{98C62884-19D1-418A-916D-F6E0697DD91F}" destId="{5946B753-6F7E-4E2E-BC31-60DDC2C44DBF}" srcOrd="1" destOrd="0" presId="urn:microsoft.com/office/officeart/2005/8/layout/vList5"/>
    <dgm:cxn modelId="{734B1757-0704-4489-8947-622C00B39662}" type="presParOf" srcId="{98C62884-19D1-418A-916D-F6E0697DD91F}" destId="{A6365CD9-C507-4AF1-97E2-9CD3EF88C6E5}" srcOrd="2" destOrd="0" presId="urn:microsoft.com/office/officeart/2005/8/layout/vList5"/>
    <dgm:cxn modelId="{06F5D634-20E6-4F84-A143-8A7AB4BEA6F1}" type="presParOf" srcId="{A6365CD9-C507-4AF1-97E2-9CD3EF88C6E5}" destId="{EF1AD6FA-C00C-48AB-8DF6-DE2E99F4090A}"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76CED6-4A0F-4127-B728-0177637B4AA1}" type="doc">
      <dgm:prSet loTypeId="urn:microsoft.com/office/officeart/2005/8/layout/hierarchy3" loCatId="hierarchy" qsTypeId="urn:microsoft.com/office/officeart/2005/8/quickstyle/simple1" qsCatId="simple" csTypeId="urn:microsoft.com/office/officeart/2005/8/colors/accent4_3" csCatId="accent4" phldr="1"/>
      <dgm:spPr/>
      <dgm:t>
        <a:bodyPr/>
        <a:lstStyle/>
        <a:p>
          <a:endParaRPr lang="el-GR"/>
        </a:p>
      </dgm:t>
    </dgm:pt>
    <dgm:pt modelId="{CD4D0028-104A-40A7-B173-3D77CA0A0CE7}">
      <dgm:prSet/>
      <dgm:spPr/>
      <dgm:t>
        <a:bodyPr/>
        <a:lstStyle/>
        <a:p>
          <a:r>
            <a:rPr lang="en-GB" b="1" i="0" dirty="0" err="1">
              <a:latin typeface="Calibri" panose="020F0502020204030204" pitchFamily="34" charset="0"/>
              <a:cs typeface="Calibri" panose="020F0502020204030204" pitchFamily="34" charset="0"/>
            </a:rPr>
            <a:t>Ώρ</a:t>
          </a:r>
          <a:r>
            <a:rPr lang="en-GB" b="1" i="0" dirty="0">
              <a:latin typeface="Calibri" panose="020F0502020204030204" pitchFamily="34" charset="0"/>
              <a:cs typeface="Calibri" panose="020F0502020204030204" pitchFamily="34" charset="0"/>
            </a:rPr>
            <a:t>α </a:t>
          </a:r>
          <a:r>
            <a:rPr lang="el-GR" b="1" i="0" dirty="0">
              <a:latin typeface="Calibri" panose="020F0502020204030204" pitchFamily="34" charset="0"/>
              <a:cs typeface="Calibri" panose="020F0502020204030204" pitchFamily="34" charset="0"/>
            </a:rPr>
            <a:t>για </a:t>
          </a:r>
          <a:r>
            <a:rPr lang="en-GB" b="1" i="0" dirty="0" err="1">
              <a:latin typeface="Calibri" panose="020F0502020204030204" pitchFamily="34" charset="0"/>
              <a:cs typeface="Calibri" panose="020F0502020204030204" pitchFamily="34" charset="0"/>
            </a:rPr>
            <a:t>δρ</a:t>
          </a:r>
          <a:r>
            <a:rPr lang="en-GB" b="1" i="0" dirty="0">
              <a:latin typeface="Calibri" panose="020F0502020204030204" pitchFamily="34" charset="0"/>
              <a:cs typeface="Calibri" panose="020F0502020204030204" pitchFamily="34" charset="0"/>
            </a:rPr>
            <a:t>αστηριότητα! (Φύλλο εργασίας)</a:t>
          </a:r>
          <a:endParaRPr lang="el-GR" dirty="0">
            <a:latin typeface="Calibri" panose="020F0502020204030204" pitchFamily="34" charset="0"/>
            <a:cs typeface="Calibri" panose="020F0502020204030204" pitchFamily="34" charset="0"/>
          </a:endParaRPr>
        </a:p>
      </dgm:t>
    </dgm:pt>
    <dgm:pt modelId="{4F428755-8773-473D-AD5D-016B3D4B2BB8}" type="parTrans" cxnId="{D7C3CCB1-6020-4021-9FF8-41BBC82393DC}">
      <dgm:prSet/>
      <dgm:spPr/>
      <dgm:t>
        <a:bodyPr/>
        <a:lstStyle/>
        <a:p>
          <a:endParaRPr lang="el-GR"/>
        </a:p>
      </dgm:t>
    </dgm:pt>
    <dgm:pt modelId="{6D51AB0E-7F71-44E9-92B3-A61B2C116118}" type="sibTrans" cxnId="{D7C3CCB1-6020-4021-9FF8-41BBC82393DC}">
      <dgm:prSet/>
      <dgm:spPr/>
      <dgm:t>
        <a:bodyPr/>
        <a:lstStyle/>
        <a:p>
          <a:endParaRPr lang="el-GR"/>
        </a:p>
      </dgm:t>
    </dgm:pt>
    <dgm:pt modelId="{449F1EF4-EC07-4075-97A4-CF98C7C0E11B}">
      <dgm:prSet/>
      <dgm:spPr/>
      <dgm:t>
        <a:bodyPr/>
        <a:lstStyle/>
        <a:p>
          <a:r>
            <a:rPr lang="en-GB" b="0" i="0" dirty="0">
              <a:latin typeface="Calibri" panose="020F0502020204030204" pitchFamily="34" charset="0"/>
              <a:cs typeface="Calibri" panose="020F0502020204030204" pitchFamily="34" charset="0"/>
            </a:rPr>
            <a:t>Προσδιορίστε και απαριθμήστε τους διάφορους </a:t>
          </a:r>
          <a:r>
            <a:rPr lang="en-GB" b="1" i="0" dirty="0">
              <a:latin typeface="Calibri" panose="020F0502020204030204" pitchFamily="34" charset="0"/>
              <a:cs typeface="Calibri" panose="020F0502020204030204" pitchFamily="34" charset="0"/>
            </a:rPr>
            <a:t>δημοκρατικούς θεσμούς </a:t>
          </a:r>
          <a:r>
            <a:rPr lang="en-GB" b="0" i="0" dirty="0">
              <a:latin typeface="Calibri" panose="020F0502020204030204" pitchFamily="34" charset="0"/>
              <a:cs typeface="Calibri" panose="020F0502020204030204" pitchFamily="34" charset="0"/>
            </a:rPr>
            <a:t>που λειτουργούν στην </a:t>
          </a:r>
          <a:r>
            <a:rPr lang="en-GB" b="1" i="0" dirty="0">
              <a:latin typeface="Calibri" panose="020F0502020204030204" pitchFamily="34" charset="0"/>
              <a:cs typeface="Calibri" panose="020F0502020204030204" pitchFamily="34" charset="0"/>
            </a:rPr>
            <a:t>Κύπρο</a:t>
          </a:r>
          <a:r>
            <a:rPr lang="en-GB" b="0" i="0"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dgm:t>
    </dgm:pt>
    <dgm:pt modelId="{1F9CF3A8-D07F-4EF7-A92F-3F05917219B9}" type="parTrans" cxnId="{FD608606-5137-4D38-859B-C73CEC2E577B}">
      <dgm:prSet/>
      <dgm:spPr/>
      <dgm:t>
        <a:bodyPr/>
        <a:lstStyle/>
        <a:p>
          <a:endParaRPr lang="el-GR"/>
        </a:p>
      </dgm:t>
    </dgm:pt>
    <dgm:pt modelId="{F2E985F9-7CF9-417F-ABC4-A02377CA9A95}" type="sibTrans" cxnId="{FD608606-5137-4D38-859B-C73CEC2E577B}">
      <dgm:prSet/>
      <dgm:spPr/>
      <dgm:t>
        <a:bodyPr/>
        <a:lstStyle/>
        <a:p>
          <a:endParaRPr lang="el-GR"/>
        </a:p>
      </dgm:t>
    </dgm:pt>
    <dgm:pt modelId="{9BEE1D47-6357-468C-8ADA-BDF7A1A4BC21}">
      <dgm:prSet/>
      <dgm:spPr/>
      <dgm:t>
        <a:bodyPr/>
        <a:lstStyle/>
        <a:p>
          <a:r>
            <a:rPr lang="en-GB" b="0" i="0" dirty="0">
              <a:latin typeface="Calibri" panose="020F0502020204030204" pitchFamily="34" charset="0"/>
              <a:cs typeface="Calibri" panose="020F0502020204030204" pitchFamily="34" charset="0"/>
            </a:rPr>
            <a:t>Περιγράψτε τις κύριες λειτουργίες τους!</a:t>
          </a:r>
          <a:endParaRPr lang="el-GR" dirty="0">
            <a:latin typeface="Calibri" panose="020F0502020204030204" pitchFamily="34" charset="0"/>
            <a:cs typeface="Calibri" panose="020F0502020204030204" pitchFamily="34" charset="0"/>
          </a:endParaRPr>
        </a:p>
      </dgm:t>
    </dgm:pt>
    <dgm:pt modelId="{DA32285E-C3AE-4988-A644-498E2893770D}" type="parTrans" cxnId="{34C05D29-31C2-4FD1-A802-FE832AEE0C50}">
      <dgm:prSet/>
      <dgm:spPr/>
      <dgm:t>
        <a:bodyPr/>
        <a:lstStyle/>
        <a:p>
          <a:endParaRPr lang="el-GR"/>
        </a:p>
      </dgm:t>
    </dgm:pt>
    <dgm:pt modelId="{D851781E-67B9-43D4-8CF7-79E0386489E9}" type="sibTrans" cxnId="{34C05D29-31C2-4FD1-A802-FE832AEE0C50}">
      <dgm:prSet/>
      <dgm:spPr/>
      <dgm:t>
        <a:bodyPr/>
        <a:lstStyle/>
        <a:p>
          <a:endParaRPr lang="el-GR"/>
        </a:p>
      </dgm:t>
    </dgm:pt>
    <dgm:pt modelId="{E469F954-E61F-4867-AD69-629BB348AA6B}" type="pres">
      <dgm:prSet presAssocID="{4676CED6-4A0F-4127-B728-0177637B4AA1}" presName="diagram" presStyleCnt="0">
        <dgm:presLayoutVars>
          <dgm:chPref val="1"/>
          <dgm:dir/>
          <dgm:animOne val="branch"/>
          <dgm:animLvl val="lvl"/>
          <dgm:resizeHandles/>
        </dgm:presLayoutVars>
      </dgm:prSet>
      <dgm:spPr/>
    </dgm:pt>
    <dgm:pt modelId="{B8CC0378-4FC7-4D54-9B70-40A87349140A}" type="pres">
      <dgm:prSet presAssocID="{CD4D0028-104A-40A7-B173-3D77CA0A0CE7}" presName="root" presStyleCnt="0"/>
      <dgm:spPr/>
    </dgm:pt>
    <dgm:pt modelId="{ED1D65E2-43E9-4935-BF60-2DBC4FE53886}" type="pres">
      <dgm:prSet presAssocID="{CD4D0028-104A-40A7-B173-3D77CA0A0CE7}" presName="rootComposite" presStyleCnt="0"/>
      <dgm:spPr/>
    </dgm:pt>
    <dgm:pt modelId="{B43FC8FA-8DD0-484F-839D-40BAE027088D}" type="pres">
      <dgm:prSet presAssocID="{CD4D0028-104A-40A7-B173-3D77CA0A0CE7}" presName="rootText" presStyleLbl="node1" presStyleIdx="0" presStyleCnt="1"/>
      <dgm:spPr/>
    </dgm:pt>
    <dgm:pt modelId="{51F7C70C-5049-4A9C-B816-D352EFD565F3}" type="pres">
      <dgm:prSet presAssocID="{CD4D0028-104A-40A7-B173-3D77CA0A0CE7}" presName="rootConnector" presStyleLbl="node1" presStyleIdx="0" presStyleCnt="1"/>
      <dgm:spPr/>
    </dgm:pt>
    <dgm:pt modelId="{1FCD0765-85F3-4D81-B42C-B4DF5FAB62A6}" type="pres">
      <dgm:prSet presAssocID="{CD4D0028-104A-40A7-B173-3D77CA0A0CE7}" presName="childShape" presStyleCnt="0"/>
      <dgm:spPr/>
    </dgm:pt>
    <dgm:pt modelId="{88CDCE57-3EEF-4D9D-AA40-E74A8237DEF5}" type="pres">
      <dgm:prSet presAssocID="{1F9CF3A8-D07F-4EF7-A92F-3F05917219B9}" presName="Name13" presStyleLbl="parChTrans1D2" presStyleIdx="0" presStyleCnt="2"/>
      <dgm:spPr/>
    </dgm:pt>
    <dgm:pt modelId="{5088621B-3A2D-4BF8-B3FB-74DE07EFD171}" type="pres">
      <dgm:prSet presAssocID="{449F1EF4-EC07-4075-97A4-CF98C7C0E11B}" presName="childText" presStyleLbl="bgAcc1" presStyleIdx="0" presStyleCnt="2">
        <dgm:presLayoutVars>
          <dgm:bulletEnabled val="1"/>
        </dgm:presLayoutVars>
      </dgm:prSet>
      <dgm:spPr/>
    </dgm:pt>
    <dgm:pt modelId="{654B44D0-A22E-45BE-8464-1DDD0FCDEEBF}" type="pres">
      <dgm:prSet presAssocID="{DA32285E-C3AE-4988-A644-498E2893770D}" presName="Name13" presStyleLbl="parChTrans1D2" presStyleIdx="1" presStyleCnt="2"/>
      <dgm:spPr/>
    </dgm:pt>
    <dgm:pt modelId="{67409315-A11C-4890-ACBA-25B7565589B7}" type="pres">
      <dgm:prSet presAssocID="{9BEE1D47-6357-468C-8ADA-BDF7A1A4BC21}" presName="childText" presStyleLbl="bgAcc1" presStyleIdx="1" presStyleCnt="2">
        <dgm:presLayoutVars>
          <dgm:bulletEnabled val="1"/>
        </dgm:presLayoutVars>
      </dgm:prSet>
      <dgm:spPr/>
    </dgm:pt>
  </dgm:ptLst>
  <dgm:cxnLst>
    <dgm:cxn modelId="{FD608606-5137-4D38-859B-C73CEC2E577B}" srcId="{CD4D0028-104A-40A7-B173-3D77CA0A0CE7}" destId="{449F1EF4-EC07-4075-97A4-CF98C7C0E11B}" srcOrd="0" destOrd="0" parTransId="{1F9CF3A8-D07F-4EF7-A92F-3F05917219B9}" sibTransId="{F2E985F9-7CF9-417F-ABC4-A02377CA9A95}"/>
    <dgm:cxn modelId="{D4F14708-E791-499D-86FB-0284E6B6C716}" type="presOf" srcId="{DA32285E-C3AE-4988-A644-498E2893770D}" destId="{654B44D0-A22E-45BE-8464-1DDD0FCDEEBF}" srcOrd="0" destOrd="0" presId="urn:microsoft.com/office/officeart/2005/8/layout/hierarchy3"/>
    <dgm:cxn modelId="{1513E714-47B5-46A7-9A1C-68344AAC71C8}" type="presOf" srcId="{449F1EF4-EC07-4075-97A4-CF98C7C0E11B}" destId="{5088621B-3A2D-4BF8-B3FB-74DE07EFD171}" srcOrd="0" destOrd="0" presId="urn:microsoft.com/office/officeart/2005/8/layout/hierarchy3"/>
    <dgm:cxn modelId="{34C05D29-31C2-4FD1-A802-FE832AEE0C50}" srcId="{CD4D0028-104A-40A7-B173-3D77CA0A0CE7}" destId="{9BEE1D47-6357-468C-8ADA-BDF7A1A4BC21}" srcOrd="1" destOrd="0" parTransId="{DA32285E-C3AE-4988-A644-498E2893770D}" sibTransId="{D851781E-67B9-43D4-8CF7-79E0386489E9}"/>
    <dgm:cxn modelId="{85CCDE31-ABFE-48C4-BE34-B57F68A9BA30}" type="presOf" srcId="{9BEE1D47-6357-468C-8ADA-BDF7A1A4BC21}" destId="{67409315-A11C-4890-ACBA-25B7565589B7}" srcOrd="0" destOrd="0" presId="urn:microsoft.com/office/officeart/2005/8/layout/hierarchy3"/>
    <dgm:cxn modelId="{2A4E6433-FC59-4893-A85D-17BA6D7D1B27}" type="presOf" srcId="{CD4D0028-104A-40A7-B173-3D77CA0A0CE7}" destId="{B43FC8FA-8DD0-484F-839D-40BAE027088D}" srcOrd="0" destOrd="0" presId="urn:microsoft.com/office/officeart/2005/8/layout/hierarchy3"/>
    <dgm:cxn modelId="{D5403369-7A0D-464F-AFB9-0CC8688BCF0B}" type="presOf" srcId="{CD4D0028-104A-40A7-B173-3D77CA0A0CE7}" destId="{51F7C70C-5049-4A9C-B816-D352EFD565F3}" srcOrd="1" destOrd="0" presId="urn:microsoft.com/office/officeart/2005/8/layout/hierarchy3"/>
    <dgm:cxn modelId="{0E3B0970-89FF-43BF-8C5B-4F2E82B806F0}" type="presOf" srcId="{4676CED6-4A0F-4127-B728-0177637B4AA1}" destId="{E469F954-E61F-4867-AD69-629BB348AA6B}" srcOrd="0" destOrd="0" presId="urn:microsoft.com/office/officeart/2005/8/layout/hierarchy3"/>
    <dgm:cxn modelId="{4C808559-F75C-4013-9E61-3B00E97A0A1D}" type="presOf" srcId="{1F9CF3A8-D07F-4EF7-A92F-3F05917219B9}" destId="{88CDCE57-3EEF-4D9D-AA40-E74A8237DEF5}" srcOrd="0" destOrd="0" presId="urn:microsoft.com/office/officeart/2005/8/layout/hierarchy3"/>
    <dgm:cxn modelId="{D7C3CCB1-6020-4021-9FF8-41BBC82393DC}" srcId="{4676CED6-4A0F-4127-B728-0177637B4AA1}" destId="{CD4D0028-104A-40A7-B173-3D77CA0A0CE7}" srcOrd="0" destOrd="0" parTransId="{4F428755-8773-473D-AD5D-016B3D4B2BB8}" sibTransId="{6D51AB0E-7F71-44E9-92B3-A61B2C116118}"/>
    <dgm:cxn modelId="{7D861F3C-79C1-4CF7-B35E-7F73C4DBFBCB}" type="presParOf" srcId="{E469F954-E61F-4867-AD69-629BB348AA6B}" destId="{B8CC0378-4FC7-4D54-9B70-40A87349140A}" srcOrd="0" destOrd="0" presId="urn:microsoft.com/office/officeart/2005/8/layout/hierarchy3"/>
    <dgm:cxn modelId="{9269E428-E882-4950-A84E-FAC19C92A22D}" type="presParOf" srcId="{B8CC0378-4FC7-4D54-9B70-40A87349140A}" destId="{ED1D65E2-43E9-4935-BF60-2DBC4FE53886}" srcOrd="0" destOrd="0" presId="urn:microsoft.com/office/officeart/2005/8/layout/hierarchy3"/>
    <dgm:cxn modelId="{A7B038A2-DA8A-462B-B04E-9D7E408DB9BC}" type="presParOf" srcId="{ED1D65E2-43E9-4935-BF60-2DBC4FE53886}" destId="{B43FC8FA-8DD0-484F-839D-40BAE027088D}" srcOrd="0" destOrd="0" presId="urn:microsoft.com/office/officeart/2005/8/layout/hierarchy3"/>
    <dgm:cxn modelId="{269DCEAA-CB1D-46C9-97D8-FD981EBE33E6}" type="presParOf" srcId="{ED1D65E2-43E9-4935-BF60-2DBC4FE53886}" destId="{51F7C70C-5049-4A9C-B816-D352EFD565F3}" srcOrd="1" destOrd="0" presId="urn:microsoft.com/office/officeart/2005/8/layout/hierarchy3"/>
    <dgm:cxn modelId="{B0E6F7B8-FECF-4DE9-9C28-E1DC4A692462}" type="presParOf" srcId="{B8CC0378-4FC7-4D54-9B70-40A87349140A}" destId="{1FCD0765-85F3-4D81-B42C-B4DF5FAB62A6}" srcOrd="1" destOrd="0" presId="urn:microsoft.com/office/officeart/2005/8/layout/hierarchy3"/>
    <dgm:cxn modelId="{B0895136-7332-477E-9D23-8DD4284D4359}" type="presParOf" srcId="{1FCD0765-85F3-4D81-B42C-B4DF5FAB62A6}" destId="{88CDCE57-3EEF-4D9D-AA40-E74A8237DEF5}" srcOrd="0" destOrd="0" presId="urn:microsoft.com/office/officeart/2005/8/layout/hierarchy3"/>
    <dgm:cxn modelId="{9262AC61-F271-4F13-9671-6C98608EF743}" type="presParOf" srcId="{1FCD0765-85F3-4D81-B42C-B4DF5FAB62A6}" destId="{5088621B-3A2D-4BF8-B3FB-74DE07EFD171}" srcOrd="1" destOrd="0" presId="urn:microsoft.com/office/officeart/2005/8/layout/hierarchy3"/>
    <dgm:cxn modelId="{FD22E8D7-8A08-4057-8C4F-4F13EFE2A269}" type="presParOf" srcId="{1FCD0765-85F3-4D81-B42C-B4DF5FAB62A6}" destId="{654B44D0-A22E-45BE-8464-1DDD0FCDEEBF}" srcOrd="2" destOrd="0" presId="urn:microsoft.com/office/officeart/2005/8/layout/hierarchy3"/>
    <dgm:cxn modelId="{C4F7ACE4-0A63-4A4A-A55E-649E910C1316}" type="presParOf" srcId="{1FCD0765-85F3-4D81-B42C-B4DF5FAB62A6}" destId="{67409315-A11C-4890-ACBA-25B7565589B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56F01-8539-4556-B1FD-B00A5FDD811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l-GR"/>
        </a:p>
      </dgm:t>
    </dgm:pt>
    <dgm:pt modelId="{7E33D680-5AB5-4B52-BF59-EFE484D82B3A}">
      <dgm:prSet custT="1"/>
      <dgm:spPr/>
      <dgm:t>
        <a:bodyPr/>
        <a:lstStyle/>
        <a:p>
          <a:r>
            <a:rPr lang="en-GB" sz="2400" b="1" dirty="0">
              <a:latin typeface="Calibri" panose="020F0502020204030204" pitchFamily="34" charset="0"/>
              <a:cs typeface="Calibri" panose="020F0502020204030204" pitchFamily="34" charset="0"/>
            </a:rPr>
            <a:t>Τακτικές και δίκαιες εκλογές</a:t>
          </a:r>
          <a:endParaRPr lang="el-GR" sz="2400" b="1" dirty="0">
            <a:latin typeface="Calibri" panose="020F0502020204030204" pitchFamily="34" charset="0"/>
            <a:cs typeface="Calibri" panose="020F0502020204030204" pitchFamily="34" charset="0"/>
          </a:endParaRPr>
        </a:p>
      </dgm:t>
    </dgm:pt>
    <dgm:pt modelId="{7E5A688B-87CD-45D5-B12F-C74E9BFF289C}" type="parTrans" cxnId="{A2084864-4E28-44C1-AC5A-CD1C3D299196}">
      <dgm:prSet/>
      <dgm:spPr/>
      <dgm:t>
        <a:bodyPr/>
        <a:lstStyle/>
        <a:p>
          <a:endParaRPr lang="el-GR"/>
        </a:p>
      </dgm:t>
    </dgm:pt>
    <dgm:pt modelId="{528C6AD9-77C5-464B-B7BB-E9C5342FAA7B}" type="sibTrans" cxnId="{A2084864-4E28-44C1-AC5A-CD1C3D299196}">
      <dgm:prSet/>
      <dgm:spPr/>
      <dgm:t>
        <a:bodyPr/>
        <a:lstStyle/>
        <a:p>
          <a:endParaRPr lang="el-GR"/>
        </a:p>
      </dgm:t>
    </dgm:pt>
    <dgm:pt modelId="{491D463C-BA6C-4D66-A9E0-E940770C864C}">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Πηγή νομιμοποίησης</a:t>
          </a:r>
          <a:endParaRPr lang="el-GR" sz="1400" dirty="0">
            <a:latin typeface="Calibri" panose="020F0502020204030204" pitchFamily="34" charset="0"/>
            <a:ea typeface="Calibri" panose="020F0502020204030204" pitchFamily="34" charset="0"/>
            <a:cs typeface="Calibri" panose="020F0502020204030204" pitchFamily="34" charset="0"/>
          </a:endParaRPr>
        </a:p>
      </dgm:t>
    </dgm:pt>
    <dgm:pt modelId="{060B4661-7B47-4B14-9048-6AB0C709005F}" type="parTrans" cxnId="{5933E745-325C-4F26-9A64-11566E0BA07F}">
      <dgm:prSet/>
      <dgm:spPr/>
      <dgm:t>
        <a:bodyPr/>
        <a:lstStyle/>
        <a:p>
          <a:endParaRPr lang="el-GR"/>
        </a:p>
      </dgm:t>
    </dgm:pt>
    <dgm:pt modelId="{FEEDB0A6-06A7-403F-98F1-7699BDAB819A}" type="sibTrans" cxnId="{5933E745-325C-4F26-9A64-11566E0BA07F}">
      <dgm:prSet/>
      <dgm:spPr/>
      <dgm:t>
        <a:bodyPr/>
        <a:lstStyle/>
        <a:p>
          <a:endParaRPr lang="el-GR"/>
        </a:p>
      </dgm:t>
    </dgm:pt>
    <dgm:pt modelId="{3B2FFB03-6728-4CC3-9C05-1094F47E3C8F}">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Η κυβέρνηση αντλεί τη νομιμοποίησή της από τη συναίνεση του εκλογικού σώματος.</a:t>
          </a:r>
        </a:p>
      </dgm:t>
    </dgm:pt>
    <dgm:pt modelId="{EBB0124B-0072-4907-9878-F439B1AC7C28}" type="parTrans" cxnId="{1D07868B-F68C-4243-A65A-FC1E0917E0FD}">
      <dgm:prSet/>
      <dgm:spPr/>
      <dgm:t>
        <a:bodyPr/>
        <a:lstStyle/>
        <a:p>
          <a:endParaRPr lang="en-US"/>
        </a:p>
      </dgm:t>
    </dgm:pt>
    <dgm:pt modelId="{01F36737-4BC8-421F-91F7-B07BD7DC538F}" type="sibTrans" cxnId="{1D07868B-F68C-4243-A65A-FC1E0917E0FD}">
      <dgm:prSet/>
      <dgm:spPr/>
      <dgm:t>
        <a:bodyPr/>
        <a:lstStyle/>
        <a:p>
          <a:endParaRPr lang="en-US"/>
        </a:p>
      </dgm:t>
    </dgm:pt>
    <dgm:pt modelId="{142E847A-E30C-45EA-9DBC-0F5DCDB0015D}">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Η συναίνεση αυτή εκφράζεται μέσω δίκαιων και τακτικών εκλογών.</a:t>
          </a:r>
        </a:p>
      </dgm:t>
    </dgm:pt>
    <dgm:pt modelId="{10FAAD0A-43A6-4854-B817-85FDC3C43D12}" type="parTrans" cxnId="{04FF038E-0EFE-429D-BCC5-40FE7FD15D89}">
      <dgm:prSet/>
      <dgm:spPr/>
      <dgm:t>
        <a:bodyPr/>
        <a:lstStyle/>
        <a:p>
          <a:endParaRPr lang="en-US"/>
        </a:p>
      </dgm:t>
    </dgm:pt>
    <dgm:pt modelId="{50BF0CE3-11B6-4E82-9674-A3A4710B8C31}" type="sibTrans" cxnId="{04FF038E-0EFE-429D-BCC5-40FE7FD15D89}">
      <dgm:prSet/>
      <dgm:spPr/>
      <dgm:t>
        <a:bodyPr/>
        <a:lstStyle/>
        <a:p>
          <a:endParaRPr lang="en-US"/>
        </a:p>
      </dgm:t>
    </dgm:pt>
    <dgm:pt modelId="{6AC1914A-CD0E-4C67-BD59-768B72329344}">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Ενδυνάμωση των πολιτών</a:t>
          </a:r>
          <a:endParaRPr lang="en-US" sz="1400" b="0" i="0" dirty="0">
            <a:latin typeface="Calibri" panose="020F0502020204030204" pitchFamily="34" charset="0"/>
            <a:ea typeface="Calibri" panose="020F0502020204030204" pitchFamily="34" charset="0"/>
            <a:cs typeface="Calibri" panose="020F0502020204030204" pitchFamily="34" charset="0"/>
          </a:endParaRPr>
        </a:p>
      </dgm:t>
    </dgm:pt>
    <dgm:pt modelId="{BFEED1E1-D71C-49B9-91BC-7ECFFCC15042}" type="parTrans" cxnId="{B9CCD5E5-8ED9-4ACD-B95B-5EF5B6CEF5F4}">
      <dgm:prSet/>
      <dgm:spPr/>
      <dgm:t>
        <a:bodyPr/>
        <a:lstStyle/>
        <a:p>
          <a:endParaRPr lang="en-US"/>
        </a:p>
      </dgm:t>
    </dgm:pt>
    <dgm:pt modelId="{9BBAA886-D3E7-432C-B66D-5C7E4E289E20}" type="sibTrans" cxnId="{B9CCD5E5-8ED9-4ACD-B95B-5EF5B6CEF5F4}">
      <dgm:prSet/>
      <dgm:spPr/>
      <dgm:t>
        <a:bodyPr/>
        <a:lstStyle/>
        <a:p>
          <a:endParaRPr lang="en-US"/>
        </a:p>
      </dgm:t>
    </dgm:pt>
    <dgm:pt modelId="{06F828F5-8A77-4A60-9B04-234AFE7878F3}">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Οι εκλογές επιτρέπουν στους πολίτες να ψηφίζουν ή να θέτουν υποψηφιότητα ελεύθερα και χωρίς φόβο.</a:t>
          </a:r>
        </a:p>
      </dgm:t>
    </dgm:pt>
    <dgm:pt modelId="{C011EDC7-2782-4871-8B94-94B27E8349E6}" type="parTrans" cxnId="{7EFD18C9-7183-4FE2-AF59-DF65416901F8}">
      <dgm:prSet/>
      <dgm:spPr/>
      <dgm:t>
        <a:bodyPr/>
        <a:lstStyle/>
        <a:p>
          <a:endParaRPr lang="en-US"/>
        </a:p>
      </dgm:t>
    </dgm:pt>
    <dgm:pt modelId="{29385949-66A2-4689-AA23-2D4C8DEA298E}" type="sibTrans" cxnId="{7EFD18C9-7183-4FE2-AF59-DF65416901F8}">
      <dgm:prSet/>
      <dgm:spPr/>
      <dgm:t>
        <a:bodyPr/>
        <a:lstStyle/>
        <a:p>
          <a:endParaRPr lang="en-US"/>
        </a:p>
      </dgm:t>
    </dgm:pt>
    <dgm:pt modelId="{8591C0DC-32DC-4C22-AC6A-52C2ADB63D9F}">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Παρέχουν τη δυνατότητα έκφρασης απόψεων και επιλογής εκπροσώπων.</a:t>
          </a:r>
        </a:p>
      </dgm:t>
    </dgm:pt>
    <dgm:pt modelId="{9550AD7E-F4AC-4C9D-A66A-EB8FFA7EAE6E}" type="parTrans" cxnId="{B272A47B-37D8-4238-A2E8-E0A38EFC6533}">
      <dgm:prSet/>
      <dgm:spPr/>
      <dgm:t>
        <a:bodyPr/>
        <a:lstStyle/>
        <a:p>
          <a:endParaRPr lang="en-US"/>
        </a:p>
      </dgm:t>
    </dgm:pt>
    <dgm:pt modelId="{B30E220A-C7B2-49A4-9ABA-BE1096D62DFE}" type="sibTrans" cxnId="{B272A47B-37D8-4238-A2E8-E0A38EFC6533}">
      <dgm:prSet/>
      <dgm:spPr/>
      <dgm:t>
        <a:bodyPr/>
        <a:lstStyle/>
        <a:p>
          <a:endParaRPr lang="en-US"/>
        </a:p>
      </dgm:t>
    </dgm:pt>
    <dgm:pt modelId="{F550F83C-9D24-426D-88B7-C32E4ACA75AD}">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Λογοδοσία και επιλογή</a:t>
          </a:r>
          <a:endParaRPr lang="en-US" sz="1400" b="0" i="0" dirty="0">
            <a:latin typeface="Calibri" panose="020F0502020204030204" pitchFamily="34" charset="0"/>
            <a:ea typeface="Calibri" panose="020F0502020204030204" pitchFamily="34" charset="0"/>
            <a:cs typeface="Calibri" panose="020F0502020204030204" pitchFamily="34" charset="0"/>
          </a:endParaRPr>
        </a:p>
      </dgm:t>
    </dgm:pt>
    <dgm:pt modelId="{A2D5D207-B856-4B5D-8A63-D1CB4069B414}" type="parTrans" cxnId="{E58E72D0-FED6-415D-9CC8-CC198E98389A}">
      <dgm:prSet/>
      <dgm:spPr/>
      <dgm:t>
        <a:bodyPr/>
        <a:lstStyle/>
        <a:p>
          <a:endParaRPr lang="en-US"/>
        </a:p>
      </dgm:t>
    </dgm:pt>
    <dgm:pt modelId="{7CB206E3-CFD8-4FF8-99D3-94AB0689A957}" type="sibTrans" cxnId="{E58E72D0-FED6-415D-9CC8-CC198E98389A}">
      <dgm:prSet/>
      <dgm:spPr/>
      <dgm:t>
        <a:bodyPr/>
        <a:lstStyle/>
        <a:p>
          <a:endParaRPr lang="en-US"/>
        </a:p>
      </dgm:t>
    </dgm:pt>
    <dgm:pt modelId="{69945832-AF0C-4EE8-A8E5-D760A5DE25F4}">
      <dgm:prSet custT="1"/>
      <dgm:spPr/>
      <dgm:t>
        <a:bodyPr/>
        <a:lstStyle/>
        <a:p>
          <a:pPr>
            <a:buFont typeface="Arial" panose="020B0604020202020204" pitchFamily="34" charset="0"/>
            <a:buChar char="•"/>
          </a:pPr>
          <a:r>
            <a:rPr lang="en-US" sz="1400" b="0" i="0">
              <a:latin typeface="Calibri" panose="020F0502020204030204" pitchFamily="34" charset="0"/>
              <a:ea typeface="Calibri" panose="020F0502020204030204" pitchFamily="34" charset="0"/>
              <a:cs typeface="Calibri" panose="020F0502020204030204" pitchFamily="34" charset="0"/>
            </a:rPr>
            <a:t>Οι αντιπρόσωποι λογοδοτούν στο εκλογικό σώμα.</a:t>
          </a:r>
        </a:p>
      </dgm:t>
    </dgm:pt>
    <dgm:pt modelId="{E83F170E-4711-4762-A3CC-421249FBE262}" type="parTrans" cxnId="{9FBDA2B2-235E-4CC8-912B-BA9219795E0E}">
      <dgm:prSet/>
      <dgm:spPr/>
      <dgm:t>
        <a:bodyPr/>
        <a:lstStyle/>
        <a:p>
          <a:endParaRPr lang="en-US"/>
        </a:p>
      </dgm:t>
    </dgm:pt>
    <dgm:pt modelId="{37572866-7C0D-42AB-9F5F-2D4FF6749490}" type="sibTrans" cxnId="{9FBDA2B2-235E-4CC8-912B-BA9219795E0E}">
      <dgm:prSet/>
      <dgm:spPr/>
      <dgm:t>
        <a:bodyPr/>
        <a:lstStyle/>
        <a:p>
          <a:endParaRPr lang="en-US"/>
        </a:p>
      </dgm:t>
    </dgm:pt>
    <dgm:pt modelId="{B34FE824-8DD0-43C5-9CF3-FACBD9AA4E82}">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Οι εκλογές είναι το κύριο μέσο για το κοινό να εκφράσει τη βούλησή του και να ασκήσει τις επιλογές του.</a:t>
          </a:r>
        </a:p>
      </dgm:t>
    </dgm:pt>
    <dgm:pt modelId="{623DC29C-52A9-4FC4-B280-79EDF5B0D047}" type="parTrans" cxnId="{6E7F978F-044F-45C8-B9C7-0004D4F83FED}">
      <dgm:prSet/>
      <dgm:spPr/>
      <dgm:t>
        <a:bodyPr/>
        <a:lstStyle/>
        <a:p>
          <a:endParaRPr lang="en-US"/>
        </a:p>
      </dgm:t>
    </dgm:pt>
    <dgm:pt modelId="{233AFA54-4BF5-4D81-B827-C0FD40AC5ADB}" type="sibTrans" cxnId="{6E7F978F-044F-45C8-B9C7-0004D4F83FED}">
      <dgm:prSet/>
      <dgm:spPr/>
      <dgm:t>
        <a:bodyPr/>
        <a:lstStyle/>
        <a:p>
          <a:endParaRPr lang="en-US"/>
        </a:p>
      </dgm:t>
    </dgm:pt>
    <dgm:pt modelId="{F334EBEE-4196-44E8-ADA8-2ED1EFD4DBF9}" type="pres">
      <dgm:prSet presAssocID="{80756F01-8539-4556-B1FD-B00A5FDD8111}" presName="Name0" presStyleCnt="0">
        <dgm:presLayoutVars>
          <dgm:dir/>
          <dgm:animLvl val="lvl"/>
          <dgm:resizeHandles val="exact"/>
        </dgm:presLayoutVars>
      </dgm:prSet>
      <dgm:spPr/>
    </dgm:pt>
    <dgm:pt modelId="{C8A7D356-87B2-4E3A-961F-481CB6FDA20B}" type="pres">
      <dgm:prSet presAssocID="{7E33D680-5AB5-4B52-BF59-EFE484D82B3A}" presName="linNode" presStyleCnt="0"/>
      <dgm:spPr/>
    </dgm:pt>
    <dgm:pt modelId="{3E6E4E57-D4DD-4C49-A284-2AB073E61EAE}" type="pres">
      <dgm:prSet presAssocID="{7E33D680-5AB5-4B52-BF59-EFE484D82B3A}" presName="parentText" presStyleLbl="node1" presStyleIdx="0" presStyleCnt="1">
        <dgm:presLayoutVars>
          <dgm:chMax val="1"/>
          <dgm:bulletEnabled val="1"/>
        </dgm:presLayoutVars>
      </dgm:prSet>
      <dgm:spPr/>
    </dgm:pt>
    <dgm:pt modelId="{8CD6C667-42BE-41B8-B76C-52C518B46D0F}" type="pres">
      <dgm:prSet presAssocID="{7E33D680-5AB5-4B52-BF59-EFE484D82B3A}" presName="descendantText" presStyleLbl="alignAccFollowNode1" presStyleIdx="0" presStyleCnt="1">
        <dgm:presLayoutVars>
          <dgm:bulletEnabled val="1"/>
        </dgm:presLayoutVars>
      </dgm:prSet>
      <dgm:spPr/>
    </dgm:pt>
  </dgm:ptLst>
  <dgm:cxnLst>
    <dgm:cxn modelId="{CAE4BD2A-07F6-4D35-AB19-ACE07EF6903E}" type="presOf" srcId="{7E33D680-5AB5-4B52-BF59-EFE484D82B3A}" destId="{3E6E4E57-D4DD-4C49-A284-2AB073E61EAE}" srcOrd="0" destOrd="0" presId="urn:microsoft.com/office/officeart/2005/8/layout/vList5"/>
    <dgm:cxn modelId="{271B1632-54DB-4AE8-AEE1-E9AAA3FF6CFD}" type="presOf" srcId="{80756F01-8539-4556-B1FD-B00A5FDD8111}" destId="{F334EBEE-4196-44E8-ADA8-2ED1EFD4DBF9}" srcOrd="0" destOrd="0" presId="urn:microsoft.com/office/officeart/2005/8/layout/vList5"/>
    <dgm:cxn modelId="{5AC64A3A-977A-4069-8CE1-98383B0D8CE9}" type="presOf" srcId="{69945832-AF0C-4EE8-A8E5-D760A5DE25F4}" destId="{8CD6C667-42BE-41B8-B76C-52C518B46D0F}" srcOrd="0" destOrd="7" presId="urn:microsoft.com/office/officeart/2005/8/layout/vList5"/>
    <dgm:cxn modelId="{84507C5E-74BD-4672-93BF-ECDA91A4B406}" type="presOf" srcId="{491D463C-BA6C-4D66-A9E0-E940770C864C}" destId="{8CD6C667-42BE-41B8-B76C-52C518B46D0F}" srcOrd="0" destOrd="0" presId="urn:microsoft.com/office/officeart/2005/8/layout/vList5"/>
    <dgm:cxn modelId="{A2084864-4E28-44C1-AC5A-CD1C3D299196}" srcId="{80756F01-8539-4556-B1FD-B00A5FDD8111}" destId="{7E33D680-5AB5-4B52-BF59-EFE484D82B3A}" srcOrd="0" destOrd="0" parTransId="{7E5A688B-87CD-45D5-B12F-C74E9BFF289C}" sibTransId="{528C6AD9-77C5-464B-B7BB-E9C5342FAA7B}"/>
    <dgm:cxn modelId="{5933E745-325C-4F26-9A64-11566E0BA07F}" srcId="{7E33D680-5AB5-4B52-BF59-EFE484D82B3A}" destId="{491D463C-BA6C-4D66-A9E0-E940770C864C}" srcOrd="0" destOrd="0" parTransId="{060B4661-7B47-4B14-9048-6AB0C709005F}" sibTransId="{FEEDB0A6-06A7-403F-98F1-7699BDAB819A}"/>
    <dgm:cxn modelId="{EADDFE65-0C05-4036-838C-6F82644C2F22}" type="presOf" srcId="{8591C0DC-32DC-4C22-AC6A-52C2ADB63D9F}" destId="{8CD6C667-42BE-41B8-B76C-52C518B46D0F}" srcOrd="0" destOrd="5" presId="urn:microsoft.com/office/officeart/2005/8/layout/vList5"/>
    <dgm:cxn modelId="{B272A47B-37D8-4238-A2E8-E0A38EFC6533}" srcId="{6AC1914A-CD0E-4C67-BD59-768B72329344}" destId="{8591C0DC-32DC-4C22-AC6A-52C2ADB63D9F}" srcOrd="1" destOrd="0" parTransId="{9550AD7E-F4AC-4C9D-A66A-EB8FFA7EAE6E}" sibTransId="{B30E220A-C7B2-49A4-9ABA-BE1096D62DFE}"/>
    <dgm:cxn modelId="{1D07868B-F68C-4243-A65A-FC1E0917E0FD}" srcId="{491D463C-BA6C-4D66-A9E0-E940770C864C}" destId="{3B2FFB03-6728-4CC3-9C05-1094F47E3C8F}" srcOrd="0" destOrd="0" parTransId="{EBB0124B-0072-4907-9878-F439B1AC7C28}" sibTransId="{01F36737-4BC8-421F-91F7-B07BD7DC538F}"/>
    <dgm:cxn modelId="{04FF038E-0EFE-429D-BCC5-40FE7FD15D89}" srcId="{491D463C-BA6C-4D66-A9E0-E940770C864C}" destId="{142E847A-E30C-45EA-9DBC-0F5DCDB0015D}" srcOrd="1" destOrd="0" parTransId="{10FAAD0A-43A6-4854-B817-85FDC3C43D12}" sibTransId="{50BF0CE3-11B6-4E82-9674-A3A4710B8C31}"/>
    <dgm:cxn modelId="{6E7F978F-044F-45C8-B9C7-0004D4F83FED}" srcId="{F550F83C-9D24-426D-88B7-C32E4ACA75AD}" destId="{B34FE824-8DD0-43C5-9CF3-FACBD9AA4E82}" srcOrd="1" destOrd="0" parTransId="{623DC29C-52A9-4FC4-B280-79EDF5B0D047}" sibTransId="{233AFA54-4BF5-4D81-B827-C0FD40AC5ADB}"/>
    <dgm:cxn modelId="{7CBB0796-FE55-454F-81AF-E65BB60F3873}" type="presOf" srcId="{B34FE824-8DD0-43C5-9CF3-FACBD9AA4E82}" destId="{8CD6C667-42BE-41B8-B76C-52C518B46D0F}" srcOrd="0" destOrd="8" presId="urn:microsoft.com/office/officeart/2005/8/layout/vList5"/>
    <dgm:cxn modelId="{8E0EC9AD-07D1-4ADD-841F-580F1BEE3A0F}" type="presOf" srcId="{142E847A-E30C-45EA-9DBC-0F5DCDB0015D}" destId="{8CD6C667-42BE-41B8-B76C-52C518B46D0F}" srcOrd="0" destOrd="2" presId="urn:microsoft.com/office/officeart/2005/8/layout/vList5"/>
    <dgm:cxn modelId="{9FBDA2B2-235E-4CC8-912B-BA9219795E0E}" srcId="{F550F83C-9D24-426D-88B7-C32E4ACA75AD}" destId="{69945832-AF0C-4EE8-A8E5-D760A5DE25F4}" srcOrd="0" destOrd="0" parTransId="{E83F170E-4711-4762-A3CC-421249FBE262}" sibTransId="{37572866-7C0D-42AB-9F5F-2D4FF6749490}"/>
    <dgm:cxn modelId="{5DFEF5C8-6113-47C8-8E47-D024570B3DB5}" type="presOf" srcId="{6AC1914A-CD0E-4C67-BD59-768B72329344}" destId="{8CD6C667-42BE-41B8-B76C-52C518B46D0F}" srcOrd="0" destOrd="3" presId="urn:microsoft.com/office/officeart/2005/8/layout/vList5"/>
    <dgm:cxn modelId="{7EFD18C9-7183-4FE2-AF59-DF65416901F8}" srcId="{6AC1914A-CD0E-4C67-BD59-768B72329344}" destId="{06F828F5-8A77-4A60-9B04-234AFE7878F3}" srcOrd="0" destOrd="0" parTransId="{C011EDC7-2782-4871-8B94-94B27E8349E6}" sibTransId="{29385949-66A2-4689-AA23-2D4C8DEA298E}"/>
    <dgm:cxn modelId="{C2CFA8CA-C852-456F-9BFE-30CF96B8494B}" type="presOf" srcId="{F550F83C-9D24-426D-88B7-C32E4ACA75AD}" destId="{8CD6C667-42BE-41B8-B76C-52C518B46D0F}" srcOrd="0" destOrd="6" presId="urn:microsoft.com/office/officeart/2005/8/layout/vList5"/>
    <dgm:cxn modelId="{E58E72D0-FED6-415D-9CC8-CC198E98389A}" srcId="{7E33D680-5AB5-4B52-BF59-EFE484D82B3A}" destId="{F550F83C-9D24-426D-88B7-C32E4ACA75AD}" srcOrd="2" destOrd="0" parTransId="{A2D5D207-B856-4B5D-8A63-D1CB4069B414}" sibTransId="{7CB206E3-CFD8-4FF8-99D3-94AB0689A957}"/>
    <dgm:cxn modelId="{B9CCD5E5-8ED9-4ACD-B95B-5EF5B6CEF5F4}" srcId="{7E33D680-5AB5-4B52-BF59-EFE484D82B3A}" destId="{6AC1914A-CD0E-4C67-BD59-768B72329344}" srcOrd="1" destOrd="0" parTransId="{BFEED1E1-D71C-49B9-91BC-7ECFFCC15042}" sibTransId="{9BBAA886-D3E7-432C-B66D-5C7E4E289E20}"/>
    <dgm:cxn modelId="{8B47FAF0-C722-4591-9024-FF541D8462EA}" type="presOf" srcId="{06F828F5-8A77-4A60-9B04-234AFE7878F3}" destId="{8CD6C667-42BE-41B8-B76C-52C518B46D0F}" srcOrd="0" destOrd="4" presId="urn:microsoft.com/office/officeart/2005/8/layout/vList5"/>
    <dgm:cxn modelId="{E16461F4-5711-4FA6-8E04-6CCB7BB791DD}" type="presOf" srcId="{3B2FFB03-6728-4CC3-9C05-1094F47E3C8F}" destId="{8CD6C667-42BE-41B8-B76C-52C518B46D0F}" srcOrd="0" destOrd="1" presId="urn:microsoft.com/office/officeart/2005/8/layout/vList5"/>
    <dgm:cxn modelId="{45C32478-C3AD-42C5-B353-D3C1BC84BDDD}" type="presParOf" srcId="{F334EBEE-4196-44E8-ADA8-2ED1EFD4DBF9}" destId="{C8A7D356-87B2-4E3A-961F-481CB6FDA20B}" srcOrd="0" destOrd="0" presId="urn:microsoft.com/office/officeart/2005/8/layout/vList5"/>
    <dgm:cxn modelId="{FD5E6F7F-2AC4-4E3E-8CD8-1A0FDD47CCB7}" type="presParOf" srcId="{C8A7D356-87B2-4E3A-961F-481CB6FDA20B}" destId="{3E6E4E57-D4DD-4C49-A284-2AB073E61EAE}" srcOrd="0" destOrd="0" presId="urn:microsoft.com/office/officeart/2005/8/layout/vList5"/>
    <dgm:cxn modelId="{9CB2BFBC-DD63-4C55-9264-776A76B305A8}" type="presParOf" srcId="{C8A7D356-87B2-4E3A-961F-481CB6FDA20B}" destId="{8CD6C667-42BE-41B8-B76C-52C518B46D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EA202-C097-4D85-8DBD-F6E5F01A2F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B7FF745C-0554-4DCF-BEE0-1015B3568FA2}">
      <dgm:prSet custT="1"/>
      <dgm:spPr/>
      <dgm:t>
        <a:bodyPr/>
        <a:lstStyle/>
        <a:p>
          <a:r>
            <a:rPr lang="en-GB" sz="2400" b="1" i="0" dirty="0">
              <a:latin typeface="Calibri" panose="020F0502020204030204" pitchFamily="34" charset="0"/>
              <a:cs typeface="Calibri" panose="020F0502020204030204" pitchFamily="34" charset="0"/>
            </a:rPr>
            <a:t>Ελευθερία της έκφρασης και του συνεταιρίζεσθαι</a:t>
          </a:r>
          <a:endParaRPr lang="el-GR" sz="2400" dirty="0">
            <a:latin typeface="Calibri" panose="020F0502020204030204" pitchFamily="34" charset="0"/>
            <a:cs typeface="Calibri" panose="020F0502020204030204" pitchFamily="34" charset="0"/>
          </a:endParaRPr>
        </a:p>
      </dgm:t>
    </dgm:pt>
    <dgm:pt modelId="{AA555CE1-C768-4CE6-B9D9-E47D9E5C96B6}" type="parTrans" cxnId="{7871E99D-5F95-404D-8AB2-B03A08F93A20}">
      <dgm:prSet/>
      <dgm:spPr/>
      <dgm:t>
        <a:bodyPr/>
        <a:lstStyle/>
        <a:p>
          <a:endParaRPr lang="el-GR"/>
        </a:p>
      </dgm:t>
    </dgm:pt>
    <dgm:pt modelId="{3B43D315-8468-4B9F-85C3-1D8C627C3615}" type="sibTrans" cxnId="{7871E99D-5F95-404D-8AB2-B03A08F93A20}">
      <dgm:prSet/>
      <dgm:spPr/>
      <dgm:t>
        <a:bodyPr/>
        <a:lstStyle/>
        <a:p>
          <a:endParaRPr lang="el-GR"/>
        </a:p>
      </dgm:t>
    </dgm:pt>
    <dgm:pt modelId="{7004E37C-6459-49D1-8638-BB68D44287FA}">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Ελευθερία της έκφρασης</a:t>
          </a:r>
          <a:endParaRPr lang="el-GR" sz="1400" dirty="0">
            <a:latin typeface="Calibri" panose="020F0502020204030204" pitchFamily="34" charset="0"/>
            <a:ea typeface="Calibri" panose="020F0502020204030204" pitchFamily="34" charset="0"/>
            <a:cs typeface="Calibri" panose="020F0502020204030204" pitchFamily="34" charset="0"/>
          </a:endParaRPr>
        </a:p>
      </dgm:t>
    </dgm:pt>
    <dgm:pt modelId="{F8978D2B-AAAF-4DDE-94BF-01307197955B}" type="parTrans" cxnId="{80452B68-A1A4-46C3-A2D0-3064F22DA58B}">
      <dgm:prSet/>
      <dgm:spPr/>
      <dgm:t>
        <a:bodyPr/>
        <a:lstStyle/>
        <a:p>
          <a:endParaRPr lang="el-GR"/>
        </a:p>
      </dgm:t>
    </dgm:pt>
    <dgm:pt modelId="{B77FB928-9B78-4B70-AF4B-ACFA9915CCC2}" type="sibTrans" cxnId="{80452B68-A1A4-46C3-A2D0-3064F22DA58B}">
      <dgm:prSet/>
      <dgm:spPr/>
      <dgm:t>
        <a:bodyPr/>
        <a:lstStyle/>
        <a:p>
          <a:endParaRPr lang="el-GR"/>
        </a:p>
      </dgm:t>
    </dgm:pt>
    <dgm:pt modelId="{3833E893-41FE-4C20-9E4D-F26C5D290CF6}">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Απαραίτητο για τα άτομα να επικοινωνούν ελεύθερα τις σκέψεις και τις απόψεις τους.</a:t>
          </a:r>
        </a:p>
      </dgm:t>
    </dgm:pt>
    <dgm:pt modelId="{DCB0B4F4-2974-4DD2-AC98-DA637B79FD0E}" type="parTrans" cxnId="{B68686DE-297D-495C-BB4F-705C7379F9E5}">
      <dgm:prSet/>
      <dgm:spPr/>
      <dgm:t>
        <a:bodyPr/>
        <a:lstStyle/>
        <a:p>
          <a:endParaRPr lang="en-US"/>
        </a:p>
      </dgm:t>
    </dgm:pt>
    <dgm:pt modelId="{FD59C428-E942-40DF-808A-2A28456B77E8}" type="sibTrans" cxnId="{B68686DE-297D-495C-BB4F-705C7379F9E5}">
      <dgm:prSet/>
      <dgm:spPr/>
      <dgm:t>
        <a:bodyPr/>
        <a:lstStyle/>
        <a:p>
          <a:endParaRPr lang="en-US"/>
        </a:p>
      </dgm:t>
    </dgm:pt>
    <dgm:pt modelId="{FC5668C1-4E2A-4823-AB31-9461CC6252C8}">
      <dgm:prSet custT="1"/>
      <dgm:spPr/>
      <dgm:t>
        <a:bodyPr/>
        <a:lstStyle/>
        <a:p>
          <a:pPr>
            <a:buFont typeface="Arial" panose="020B0604020202020204" pitchFamily="34" charset="0"/>
            <a:buChar char="•"/>
          </a:pPr>
          <a:r>
            <a:rPr lang="en-US" sz="1400" b="0" i="0" dirty="0" err="1">
              <a:latin typeface="Calibri" panose="020F0502020204030204" pitchFamily="34" charset="0"/>
              <a:ea typeface="Calibri" panose="020F0502020204030204" pitchFamily="34" charset="0"/>
              <a:cs typeface="Calibri" panose="020F0502020204030204" pitchFamily="34" charset="0"/>
            </a:rPr>
            <a:t>Ακρογωνι</a:t>
          </a:r>
          <a:r>
            <a:rPr lang="en-US" sz="1400" b="0" i="0" dirty="0">
              <a:latin typeface="Calibri" panose="020F0502020204030204" pitchFamily="34" charset="0"/>
              <a:ea typeface="Calibri" panose="020F0502020204030204" pitchFamily="34" charset="0"/>
              <a:cs typeface="Calibri" panose="020F0502020204030204" pitchFamily="34" charset="0"/>
            </a:rPr>
            <a:t>αίος λίθος των δημοκρατικών κοινωνιών.</a:t>
          </a:r>
        </a:p>
      </dgm:t>
    </dgm:pt>
    <dgm:pt modelId="{1D6C8FE8-8026-4978-9F80-BB9778CE2ED5}" type="parTrans" cxnId="{F06DC614-B2BB-42C5-9D3A-6E11344FF038}">
      <dgm:prSet/>
      <dgm:spPr/>
      <dgm:t>
        <a:bodyPr/>
        <a:lstStyle/>
        <a:p>
          <a:endParaRPr lang="en-US"/>
        </a:p>
      </dgm:t>
    </dgm:pt>
    <dgm:pt modelId="{114E40C6-8BA1-4BC9-9601-2E344CE562C2}" type="sibTrans" cxnId="{F06DC614-B2BB-42C5-9D3A-6E11344FF038}">
      <dgm:prSet/>
      <dgm:spPr/>
      <dgm:t>
        <a:bodyPr/>
        <a:lstStyle/>
        <a:p>
          <a:endParaRPr lang="en-US"/>
        </a:p>
      </dgm:t>
    </dgm:pt>
    <dgm:pt modelId="{6776A870-F19A-4A2B-88AF-B2822AC33C26}">
      <dgm:prSet custT="1"/>
      <dgm:spPr/>
      <dgm:t>
        <a:bodyPr/>
        <a:lstStyle/>
        <a:p>
          <a:pPr>
            <a:buFont typeface="Arial" panose="020B0604020202020204" pitchFamily="34" charset="0"/>
            <a:buNone/>
          </a:pPr>
          <a:r>
            <a:rPr lang="en-US" sz="1400" b="1" i="0" dirty="0">
              <a:latin typeface="Calibri" panose="020F0502020204030204" pitchFamily="34" charset="0"/>
              <a:ea typeface="Calibri" panose="020F0502020204030204" pitchFamily="34" charset="0"/>
              <a:cs typeface="Calibri" panose="020F0502020204030204" pitchFamily="34" charset="0"/>
            </a:rPr>
            <a:t>Δικαίωμα συνάθροισης</a:t>
          </a:r>
          <a:endParaRPr lang="en-US" sz="1400" b="0" i="0" dirty="0">
            <a:latin typeface="Calibri" panose="020F0502020204030204" pitchFamily="34" charset="0"/>
            <a:ea typeface="Calibri" panose="020F0502020204030204" pitchFamily="34" charset="0"/>
            <a:cs typeface="Calibri" panose="020F0502020204030204" pitchFamily="34" charset="0"/>
          </a:endParaRPr>
        </a:p>
      </dgm:t>
    </dgm:pt>
    <dgm:pt modelId="{F7FF3CC5-95BB-4CFA-8690-E680C2611CB6}" type="parTrans" cxnId="{786B3FC6-F60D-48CB-97D3-FC3F9DDE2D72}">
      <dgm:prSet/>
      <dgm:spPr/>
      <dgm:t>
        <a:bodyPr/>
        <a:lstStyle/>
        <a:p>
          <a:endParaRPr lang="en-US"/>
        </a:p>
      </dgm:t>
    </dgm:pt>
    <dgm:pt modelId="{AD9AD774-84D9-4921-99D6-12AD719AF56E}" type="sibTrans" cxnId="{786B3FC6-F60D-48CB-97D3-FC3F9DDE2D72}">
      <dgm:prSet/>
      <dgm:spPr/>
      <dgm:t>
        <a:bodyPr/>
        <a:lstStyle/>
        <a:p>
          <a:endParaRPr lang="en-US"/>
        </a:p>
      </dgm:t>
    </dgm:pt>
    <dgm:pt modelId="{621B57AB-BA9A-442F-871F-1C1FDBD40F4A}">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Ελευθερία συγκέντρωσης και υπεράσπισης κοινών πεποιθήσεων.</a:t>
          </a:r>
        </a:p>
      </dgm:t>
    </dgm:pt>
    <dgm:pt modelId="{6188FB71-C226-4A19-9C93-B885D0E4891D}" type="parTrans" cxnId="{B61AF6E5-FE7A-4BA7-A598-1BBDCBBB05A1}">
      <dgm:prSet/>
      <dgm:spPr/>
      <dgm:t>
        <a:bodyPr/>
        <a:lstStyle/>
        <a:p>
          <a:endParaRPr lang="en-US"/>
        </a:p>
      </dgm:t>
    </dgm:pt>
    <dgm:pt modelId="{6C8D8E1D-057E-433F-8F3B-EF5C7B999D85}" type="sibTrans" cxnId="{B61AF6E5-FE7A-4BA7-A598-1BBDCBBB05A1}">
      <dgm:prSet/>
      <dgm:spPr/>
      <dgm:t>
        <a:bodyPr/>
        <a:lstStyle/>
        <a:p>
          <a:endParaRPr lang="en-US"/>
        </a:p>
      </dgm:t>
    </dgm:pt>
    <dgm:pt modelId="{6697DD87-8511-416B-9ED9-9600CB021987}">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Επιτρέπει τη συλλογική δράση και εκπροσώπηση.</a:t>
          </a:r>
        </a:p>
      </dgm:t>
    </dgm:pt>
    <dgm:pt modelId="{CE8760AD-C750-432B-92AF-E358B2FAD373}" type="parTrans" cxnId="{5B700F8C-6B75-4659-90ED-4F34D4AF7B58}">
      <dgm:prSet/>
      <dgm:spPr/>
      <dgm:t>
        <a:bodyPr/>
        <a:lstStyle/>
        <a:p>
          <a:endParaRPr lang="en-US"/>
        </a:p>
      </dgm:t>
    </dgm:pt>
    <dgm:pt modelId="{1DCE5481-AFCD-4EAA-BF56-60FA38F01F0B}" type="sibTrans" cxnId="{5B700F8C-6B75-4659-90ED-4F34D4AF7B58}">
      <dgm:prSet/>
      <dgm:spPr/>
      <dgm:t>
        <a:bodyPr/>
        <a:lstStyle/>
        <a:p>
          <a:endParaRPr lang="en-US"/>
        </a:p>
      </dgm:t>
    </dgm:pt>
    <dgm:pt modelId="{CE695093-0FA7-48C7-B6CE-B7FAD7EC0B46}">
      <dgm:prSet custT="1"/>
      <dgm:spPr/>
      <dgm:t>
        <a:bodyPr/>
        <a:lstStyle/>
        <a:p>
          <a:pPr>
            <a:buFont typeface="Arial" panose="020B0604020202020204" pitchFamily="34" charset="0"/>
            <a:buNone/>
          </a:pPr>
          <a:r>
            <a:rPr lang="el-GR" sz="1400" b="1" i="0" dirty="0">
              <a:latin typeface="Calibri" panose="020F0502020204030204" pitchFamily="34" charset="0"/>
              <a:ea typeface="Calibri" panose="020F0502020204030204" pitchFamily="34" charset="0"/>
              <a:cs typeface="Calibri" panose="020F0502020204030204" pitchFamily="34" charset="0"/>
            </a:rPr>
            <a:t>Βάση</a:t>
          </a:r>
          <a:r>
            <a:rPr lang="en-US" sz="1400" b="1" i="0" dirty="0">
              <a:latin typeface="Calibri" panose="020F0502020204030204" pitchFamily="34" charset="0"/>
              <a:ea typeface="Calibri" panose="020F0502020204030204" pitchFamily="34" charset="0"/>
              <a:cs typeface="Calibri" panose="020F0502020204030204" pitchFamily="34" charset="0"/>
            </a:rPr>
            <a:t> για Πρόσθετα Δικαιώματα</a:t>
          </a:r>
          <a:endParaRPr lang="en-US" sz="1400" b="0" i="0" dirty="0">
            <a:latin typeface="Calibri" panose="020F0502020204030204" pitchFamily="34" charset="0"/>
            <a:ea typeface="Calibri" panose="020F0502020204030204" pitchFamily="34" charset="0"/>
            <a:cs typeface="Calibri" panose="020F0502020204030204" pitchFamily="34" charset="0"/>
          </a:endParaRPr>
        </a:p>
      </dgm:t>
    </dgm:pt>
    <dgm:pt modelId="{3CEF7EC9-DE61-4AA3-9421-7E8D0B68C823}" type="parTrans" cxnId="{64446A05-849F-4470-8533-E414153CE648}">
      <dgm:prSet/>
      <dgm:spPr/>
      <dgm:t>
        <a:bodyPr/>
        <a:lstStyle/>
        <a:p>
          <a:endParaRPr lang="en-US"/>
        </a:p>
      </dgm:t>
    </dgm:pt>
    <dgm:pt modelId="{8AD1CA72-73AA-415D-9DCE-ABBA7F0BEE16}" type="sibTrans" cxnId="{64446A05-849F-4470-8533-E414153CE648}">
      <dgm:prSet/>
      <dgm:spPr/>
      <dgm:t>
        <a:bodyPr/>
        <a:lstStyle/>
        <a:p>
          <a:endParaRPr lang="en-US"/>
        </a:p>
      </dgm:t>
    </dgm:pt>
    <dgm:pt modelId="{6EF85AE7-C213-40D8-9DC6-0859A28E0599}">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Αυτές οι ελευθερίες είναι ζωτικής σημασίας για τη διασφάλιση και την προώθηση άλλων δικαιωμάτων.</a:t>
          </a:r>
        </a:p>
      </dgm:t>
    </dgm:pt>
    <dgm:pt modelId="{CECE6714-751C-48BF-BF59-C4DB428FDDD4}" type="parTrans" cxnId="{1EC2DB41-1BA0-4BEA-B33E-7DF57C7AF09C}">
      <dgm:prSet/>
      <dgm:spPr/>
      <dgm:t>
        <a:bodyPr/>
        <a:lstStyle/>
        <a:p>
          <a:endParaRPr lang="en-US"/>
        </a:p>
      </dgm:t>
    </dgm:pt>
    <dgm:pt modelId="{0181C481-4756-4650-B3B7-245745A2BF72}" type="sibTrans" cxnId="{1EC2DB41-1BA0-4BEA-B33E-7DF57C7AF09C}">
      <dgm:prSet/>
      <dgm:spPr/>
      <dgm:t>
        <a:bodyPr/>
        <a:lstStyle/>
        <a:p>
          <a:endParaRPr lang="en-US"/>
        </a:p>
      </dgm:t>
    </dgm:pt>
    <dgm:pt modelId="{50FDA514-E182-4DA0-8DED-6D2D0A89D9C3}">
      <dgm:prSet custT="1"/>
      <dgm:spPr/>
      <dgm:t>
        <a:bodyPr/>
        <a:lstStyle/>
        <a:p>
          <a:pPr>
            <a:buFont typeface="Arial" panose="020B0604020202020204" pitchFamily="34" charset="0"/>
            <a:buChar char="•"/>
          </a:pPr>
          <a:r>
            <a:rPr lang="en-US" sz="1400" b="0" i="0" dirty="0">
              <a:latin typeface="Calibri" panose="020F0502020204030204" pitchFamily="34" charset="0"/>
              <a:ea typeface="Calibri" panose="020F0502020204030204" pitchFamily="34" charset="0"/>
              <a:cs typeface="Calibri" panose="020F0502020204030204" pitchFamily="34" charset="0"/>
            </a:rPr>
            <a:t>Αναπόσπαστο στοιχείο μιας ισχυρής και λειτουργικής δημοκρατίας.</a:t>
          </a:r>
        </a:p>
      </dgm:t>
    </dgm:pt>
    <dgm:pt modelId="{EE104B8D-AC04-49BD-914D-5395134FDCA3}" type="parTrans" cxnId="{F685CB99-90D9-4BBE-A15C-9467BF69F6FD}">
      <dgm:prSet/>
      <dgm:spPr/>
      <dgm:t>
        <a:bodyPr/>
        <a:lstStyle/>
        <a:p>
          <a:endParaRPr lang="en-US"/>
        </a:p>
      </dgm:t>
    </dgm:pt>
    <dgm:pt modelId="{234B2E99-C355-4F32-81C5-52B2741BE53A}" type="sibTrans" cxnId="{F685CB99-90D9-4BBE-A15C-9467BF69F6FD}">
      <dgm:prSet/>
      <dgm:spPr/>
      <dgm:t>
        <a:bodyPr/>
        <a:lstStyle/>
        <a:p>
          <a:endParaRPr lang="en-US"/>
        </a:p>
      </dgm:t>
    </dgm:pt>
    <dgm:pt modelId="{540EF312-5759-430A-BAE6-9B4AFBB19328}" type="pres">
      <dgm:prSet presAssocID="{8C5EA202-C097-4D85-8DBD-F6E5F01A2F40}" presName="Name0" presStyleCnt="0">
        <dgm:presLayoutVars>
          <dgm:dir/>
          <dgm:animLvl val="lvl"/>
          <dgm:resizeHandles val="exact"/>
        </dgm:presLayoutVars>
      </dgm:prSet>
      <dgm:spPr/>
    </dgm:pt>
    <dgm:pt modelId="{6CFDDD92-C055-4E1C-887C-3CA593E7CE8F}" type="pres">
      <dgm:prSet presAssocID="{B7FF745C-0554-4DCF-BEE0-1015B3568FA2}" presName="linNode" presStyleCnt="0"/>
      <dgm:spPr/>
    </dgm:pt>
    <dgm:pt modelId="{4A76535B-DCD8-4466-9ABC-697B2F58A7F6}" type="pres">
      <dgm:prSet presAssocID="{B7FF745C-0554-4DCF-BEE0-1015B3568FA2}" presName="parentText" presStyleLbl="node1" presStyleIdx="0" presStyleCnt="1" custScaleX="115616">
        <dgm:presLayoutVars>
          <dgm:chMax val="1"/>
          <dgm:bulletEnabled val="1"/>
        </dgm:presLayoutVars>
      </dgm:prSet>
      <dgm:spPr/>
    </dgm:pt>
    <dgm:pt modelId="{E15E40EE-2567-4E9C-BAF2-C7456C60C15C}" type="pres">
      <dgm:prSet presAssocID="{B7FF745C-0554-4DCF-BEE0-1015B3568FA2}" presName="descendantText" presStyleLbl="alignAccFollowNode1" presStyleIdx="0" presStyleCnt="1" custLinFactNeighborX="3985">
        <dgm:presLayoutVars>
          <dgm:bulletEnabled val="1"/>
        </dgm:presLayoutVars>
      </dgm:prSet>
      <dgm:spPr/>
    </dgm:pt>
  </dgm:ptLst>
  <dgm:cxnLst>
    <dgm:cxn modelId="{64446A05-849F-4470-8533-E414153CE648}" srcId="{B7FF745C-0554-4DCF-BEE0-1015B3568FA2}" destId="{CE695093-0FA7-48C7-B6CE-B7FAD7EC0B46}" srcOrd="2" destOrd="0" parTransId="{3CEF7EC9-DE61-4AA3-9421-7E8D0B68C823}" sibTransId="{8AD1CA72-73AA-415D-9DCE-ABBA7F0BEE16}"/>
    <dgm:cxn modelId="{F06DC614-B2BB-42C5-9D3A-6E11344FF038}" srcId="{7004E37C-6459-49D1-8638-BB68D44287FA}" destId="{FC5668C1-4E2A-4823-AB31-9461CC6252C8}" srcOrd="1" destOrd="0" parTransId="{1D6C8FE8-8026-4978-9F80-BB9778CE2ED5}" sibTransId="{114E40C6-8BA1-4BC9-9601-2E344CE562C2}"/>
    <dgm:cxn modelId="{9AAB1E23-D335-45C3-9BFE-87451DC036ED}" type="presOf" srcId="{FC5668C1-4E2A-4823-AB31-9461CC6252C8}" destId="{E15E40EE-2567-4E9C-BAF2-C7456C60C15C}" srcOrd="0" destOrd="2" presId="urn:microsoft.com/office/officeart/2005/8/layout/vList5"/>
    <dgm:cxn modelId="{FC017B28-F658-4904-8D67-713E93F6B194}" type="presOf" srcId="{B7FF745C-0554-4DCF-BEE0-1015B3568FA2}" destId="{4A76535B-DCD8-4466-9ABC-697B2F58A7F6}" srcOrd="0" destOrd="0" presId="urn:microsoft.com/office/officeart/2005/8/layout/vList5"/>
    <dgm:cxn modelId="{1EC2DB41-1BA0-4BEA-B33E-7DF57C7AF09C}" srcId="{CE695093-0FA7-48C7-B6CE-B7FAD7EC0B46}" destId="{6EF85AE7-C213-40D8-9DC6-0859A28E0599}" srcOrd="0" destOrd="0" parTransId="{CECE6714-751C-48BF-BF59-C4DB428FDDD4}" sibTransId="{0181C481-4756-4650-B3B7-245745A2BF72}"/>
    <dgm:cxn modelId="{F7DBE241-19D9-4806-AF37-A4B590F73F05}" type="presOf" srcId="{621B57AB-BA9A-442F-871F-1C1FDBD40F4A}" destId="{E15E40EE-2567-4E9C-BAF2-C7456C60C15C}" srcOrd="0" destOrd="4" presId="urn:microsoft.com/office/officeart/2005/8/layout/vList5"/>
    <dgm:cxn modelId="{80452B68-A1A4-46C3-A2D0-3064F22DA58B}" srcId="{B7FF745C-0554-4DCF-BEE0-1015B3568FA2}" destId="{7004E37C-6459-49D1-8638-BB68D44287FA}" srcOrd="0" destOrd="0" parTransId="{F8978D2B-AAAF-4DDE-94BF-01307197955B}" sibTransId="{B77FB928-9B78-4B70-AF4B-ACFA9915CCC2}"/>
    <dgm:cxn modelId="{2E21164E-3AFE-40EB-925E-1BF3DFD5165D}" type="presOf" srcId="{6EF85AE7-C213-40D8-9DC6-0859A28E0599}" destId="{E15E40EE-2567-4E9C-BAF2-C7456C60C15C}" srcOrd="0" destOrd="7" presId="urn:microsoft.com/office/officeart/2005/8/layout/vList5"/>
    <dgm:cxn modelId="{A480FB52-7D99-49E4-8CF1-F769A22ACFB5}" type="presOf" srcId="{CE695093-0FA7-48C7-B6CE-B7FAD7EC0B46}" destId="{E15E40EE-2567-4E9C-BAF2-C7456C60C15C}" srcOrd="0" destOrd="6" presId="urn:microsoft.com/office/officeart/2005/8/layout/vList5"/>
    <dgm:cxn modelId="{5B700F8C-6B75-4659-90ED-4F34D4AF7B58}" srcId="{6776A870-F19A-4A2B-88AF-B2822AC33C26}" destId="{6697DD87-8511-416B-9ED9-9600CB021987}" srcOrd="1" destOrd="0" parTransId="{CE8760AD-C750-432B-92AF-E358B2FAD373}" sibTransId="{1DCE5481-AFCD-4EAA-BF56-60FA38F01F0B}"/>
    <dgm:cxn modelId="{F685CB99-90D9-4BBE-A15C-9467BF69F6FD}" srcId="{CE695093-0FA7-48C7-B6CE-B7FAD7EC0B46}" destId="{50FDA514-E182-4DA0-8DED-6D2D0A89D9C3}" srcOrd="1" destOrd="0" parTransId="{EE104B8D-AC04-49BD-914D-5395134FDCA3}" sibTransId="{234B2E99-C355-4F32-81C5-52B2741BE53A}"/>
    <dgm:cxn modelId="{7871E99D-5F95-404D-8AB2-B03A08F93A20}" srcId="{8C5EA202-C097-4D85-8DBD-F6E5F01A2F40}" destId="{B7FF745C-0554-4DCF-BEE0-1015B3568FA2}" srcOrd="0" destOrd="0" parTransId="{AA555CE1-C768-4CE6-B9D9-E47D9E5C96B6}" sibTransId="{3B43D315-8468-4B9F-85C3-1D8C627C3615}"/>
    <dgm:cxn modelId="{199835A5-042C-46E9-8535-0C7411F3337D}" type="presOf" srcId="{6776A870-F19A-4A2B-88AF-B2822AC33C26}" destId="{E15E40EE-2567-4E9C-BAF2-C7456C60C15C}" srcOrd="0" destOrd="3" presId="urn:microsoft.com/office/officeart/2005/8/layout/vList5"/>
    <dgm:cxn modelId="{797340B9-D0B5-458F-AFD3-81ED6FD09D65}" type="presOf" srcId="{7004E37C-6459-49D1-8638-BB68D44287FA}" destId="{E15E40EE-2567-4E9C-BAF2-C7456C60C15C}" srcOrd="0" destOrd="0" presId="urn:microsoft.com/office/officeart/2005/8/layout/vList5"/>
    <dgm:cxn modelId="{603F02BD-1F7D-49A3-96F9-CFC202025D6C}" type="presOf" srcId="{6697DD87-8511-416B-9ED9-9600CB021987}" destId="{E15E40EE-2567-4E9C-BAF2-C7456C60C15C}" srcOrd="0" destOrd="5" presId="urn:microsoft.com/office/officeart/2005/8/layout/vList5"/>
    <dgm:cxn modelId="{E4432CBF-296B-4990-A895-95CF224C43AF}" type="presOf" srcId="{50FDA514-E182-4DA0-8DED-6D2D0A89D9C3}" destId="{E15E40EE-2567-4E9C-BAF2-C7456C60C15C}" srcOrd="0" destOrd="8" presId="urn:microsoft.com/office/officeart/2005/8/layout/vList5"/>
    <dgm:cxn modelId="{BFBB26C4-204B-4839-B25F-CA8F42A4AE2B}" type="presOf" srcId="{3833E893-41FE-4C20-9E4D-F26C5D290CF6}" destId="{E15E40EE-2567-4E9C-BAF2-C7456C60C15C}" srcOrd="0" destOrd="1" presId="urn:microsoft.com/office/officeart/2005/8/layout/vList5"/>
    <dgm:cxn modelId="{786B3FC6-F60D-48CB-97D3-FC3F9DDE2D72}" srcId="{B7FF745C-0554-4DCF-BEE0-1015B3568FA2}" destId="{6776A870-F19A-4A2B-88AF-B2822AC33C26}" srcOrd="1" destOrd="0" parTransId="{F7FF3CC5-95BB-4CFA-8690-E680C2611CB6}" sibTransId="{AD9AD774-84D9-4921-99D6-12AD719AF56E}"/>
    <dgm:cxn modelId="{B68686DE-297D-495C-BB4F-705C7379F9E5}" srcId="{7004E37C-6459-49D1-8638-BB68D44287FA}" destId="{3833E893-41FE-4C20-9E4D-F26C5D290CF6}" srcOrd="0" destOrd="0" parTransId="{DCB0B4F4-2974-4DD2-AC98-DA637B79FD0E}" sibTransId="{FD59C428-E942-40DF-808A-2A28456B77E8}"/>
    <dgm:cxn modelId="{B61AF6E5-FE7A-4BA7-A598-1BBDCBBB05A1}" srcId="{6776A870-F19A-4A2B-88AF-B2822AC33C26}" destId="{621B57AB-BA9A-442F-871F-1C1FDBD40F4A}" srcOrd="0" destOrd="0" parTransId="{6188FB71-C226-4A19-9C93-B885D0E4891D}" sibTransId="{6C8D8E1D-057E-433F-8F3B-EF5C7B999D85}"/>
    <dgm:cxn modelId="{77BBF5F3-10B0-42BD-A2C1-CA1C39FEEC20}" type="presOf" srcId="{8C5EA202-C097-4D85-8DBD-F6E5F01A2F40}" destId="{540EF312-5759-430A-BAE6-9B4AFBB19328}" srcOrd="0" destOrd="0" presId="urn:microsoft.com/office/officeart/2005/8/layout/vList5"/>
    <dgm:cxn modelId="{D7FDB4A8-D942-4788-BA10-7B6A456425A6}" type="presParOf" srcId="{540EF312-5759-430A-BAE6-9B4AFBB19328}" destId="{6CFDDD92-C055-4E1C-887C-3CA593E7CE8F}" srcOrd="0" destOrd="0" presId="urn:microsoft.com/office/officeart/2005/8/layout/vList5"/>
    <dgm:cxn modelId="{B8F19BA3-7C88-4F97-8767-1922EE7E396F}" type="presParOf" srcId="{6CFDDD92-C055-4E1C-887C-3CA593E7CE8F}" destId="{4A76535B-DCD8-4466-9ABC-697B2F58A7F6}" srcOrd="0" destOrd="0" presId="urn:microsoft.com/office/officeart/2005/8/layout/vList5"/>
    <dgm:cxn modelId="{7A42D040-3154-4983-97B0-064BED49161E}" type="presParOf" srcId="{6CFDDD92-C055-4E1C-887C-3CA593E7CE8F}" destId="{E15E40EE-2567-4E9C-BAF2-C7456C60C1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42056-1610-4C3F-85B4-DD5018E542BF}"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l-GR"/>
        </a:p>
      </dgm:t>
    </dgm:pt>
    <dgm:pt modelId="{97BF4F54-F2C2-43D5-A315-2BDBFE9B9AF9}">
      <dgm:prSet custT="1"/>
      <dgm:spPr/>
      <dgm:t>
        <a:bodyPr/>
        <a:lstStyle/>
        <a:p>
          <a:r>
            <a:rPr lang="en-GB" sz="2400" b="1" i="0" dirty="0">
              <a:latin typeface="Calibri" panose="020F0502020204030204" pitchFamily="34" charset="0"/>
              <a:cs typeface="Calibri" panose="020F0502020204030204" pitchFamily="34" charset="0"/>
            </a:rPr>
            <a:t>Διαχωρισμός των εξουσιών</a:t>
          </a:r>
          <a:endParaRPr lang="el-GR" sz="2400" dirty="0">
            <a:latin typeface="Calibri" panose="020F0502020204030204" pitchFamily="34" charset="0"/>
            <a:cs typeface="Calibri" panose="020F0502020204030204" pitchFamily="34" charset="0"/>
          </a:endParaRPr>
        </a:p>
      </dgm:t>
    </dgm:pt>
    <dgm:pt modelId="{D59DE205-98F6-41CE-96A0-EBEB58C56C13}" type="parTrans" cxnId="{0E5ABDF9-2F0C-4F8B-90A3-A6AE56CEE86C}">
      <dgm:prSet/>
      <dgm:spPr/>
      <dgm:t>
        <a:bodyPr/>
        <a:lstStyle/>
        <a:p>
          <a:endParaRPr lang="el-GR"/>
        </a:p>
      </dgm:t>
    </dgm:pt>
    <dgm:pt modelId="{AB99DDB1-4E49-49D8-B090-B81C3A62C41F}" type="sibTrans" cxnId="{0E5ABDF9-2F0C-4F8B-90A3-A6AE56CEE86C}">
      <dgm:prSet/>
      <dgm:spPr/>
      <dgm:t>
        <a:bodyPr/>
        <a:lstStyle/>
        <a:p>
          <a:endParaRPr lang="el-GR"/>
        </a:p>
      </dgm:t>
    </dgm:pt>
    <dgm:pt modelId="{AD73F3CD-CA94-4D0F-B070-4C7FACEEFA6B}">
      <dgm:prSet custT="1"/>
      <dgm:spPr/>
      <dgm:t>
        <a:bodyPr/>
        <a:lstStyle/>
        <a:p>
          <a:pPr>
            <a:buFont typeface="Arial" panose="020B0604020202020204" pitchFamily="34" charset="0"/>
            <a:buNone/>
          </a:pPr>
          <a:r>
            <a:rPr lang="en-US" sz="1600" b="1" i="0" dirty="0" err="1">
              <a:latin typeface="Calibri" panose="020F0502020204030204" pitchFamily="34" charset="0"/>
              <a:ea typeface="Calibri" panose="020F0502020204030204" pitchFamily="34" charset="0"/>
              <a:cs typeface="Calibri" panose="020F0502020204030204" pitchFamily="34" charset="0"/>
            </a:rPr>
            <a:t>Τρε</a:t>
          </a:r>
          <a:r>
            <a:rPr lang="el-GR" sz="1600" b="1" i="0" dirty="0">
              <a:latin typeface="Calibri" panose="020F0502020204030204" pitchFamily="34" charset="0"/>
              <a:ea typeface="Calibri" panose="020F0502020204030204" pitchFamily="34" charset="0"/>
              <a:cs typeface="Calibri" panose="020F0502020204030204" pitchFamily="34" charset="0"/>
            </a:rPr>
            <a:t>ι</a:t>
          </a:r>
          <a:r>
            <a:rPr lang="en-US" sz="1600" b="1" i="0" dirty="0">
              <a:latin typeface="Calibri" panose="020F0502020204030204" pitchFamily="34" charset="0"/>
              <a:ea typeface="Calibri" panose="020F0502020204030204" pitchFamily="34" charset="0"/>
              <a:cs typeface="Calibri" panose="020F0502020204030204" pitchFamily="34" charset="0"/>
            </a:rPr>
            <a:t>ς </a:t>
          </a:r>
          <a:r>
            <a:rPr lang="el-GR" sz="1600" b="1" i="0" dirty="0">
              <a:latin typeface="Calibri" panose="020F0502020204030204" pitchFamily="34" charset="0"/>
              <a:ea typeface="Calibri" panose="020F0502020204030204" pitchFamily="34" charset="0"/>
              <a:cs typeface="Calibri" panose="020F0502020204030204" pitchFamily="34" charset="0"/>
            </a:rPr>
            <a:t>εξουσίες </a:t>
          </a:r>
          <a:endParaRPr lang="el-GR" sz="1600" dirty="0">
            <a:latin typeface="Calibri" panose="020F0502020204030204" pitchFamily="34" charset="0"/>
            <a:ea typeface="Calibri" panose="020F0502020204030204" pitchFamily="34" charset="0"/>
            <a:cs typeface="Calibri" panose="020F0502020204030204" pitchFamily="34" charset="0"/>
          </a:endParaRPr>
        </a:p>
      </dgm:t>
    </dgm:pt>
    <dgm:pt modelId="{A219474F-7A33-488C-A271-12C5F97C9DD4}" type="parTrans" cxnId="{3557247F-FC70-4044-8BD6-A6887179C205}">
      <dgm:prSet/>
      <dgm:spPr/>
      <dgm:t>
        <a:bodyPr/>
        <a:lstStyle/>
        <a:p>
          <a:endParaRPr lang="el-GR"/>
        </a:p>
      </dgm:t>
    </dgm:pt>
    <dgm:pt modelId="{BA53F417-8B14-45AA-BFEF-102DFDF27759}" type="sibTrans" cxnId="{3557247F-FC70-4044-8BD6-A6887179C205}">
      <dgm:prSet/>
      <dgm:spPr/>
      <dgm:t>
        <a:bodyPr/>
        <a:lstStyle/>
        <a:p>
          <a:endParaRPr lang="el-GR"/>
        </a:p>
      </dgm:t>
    </dgm:pt>
    <dgm:pt modelId="{DEEB8004-D247-466D-9E2A-CE2EA6151A06}">
      <dgm:prSet custT="1"/>
      <dgm:spPr/>
      <dgm:t>
        <a:bodyPr/>
        <a:lstStyle/>
        <a:p>
          <a:pPr>
            <a:buFont typeface="Arial" panose="020B0604020202020204" pitchFamily="34" charset="0"/>
            <a:buChar char="•"/>
          </a:pPr>
          <a:r>
            <a:rPr lang="en-US" sz="1600" b="0" i="0" dirty="0" err="1">
              <a:latin typeface="Calibri" panose="020F0502020204030204" pitchFamily="34" charset="0"/>
              <a:ea typeface="Calibri" panose="020F0502020204030204" pitchFamily="34" charset="0"/>
              <a:cs typeface="Calibri" panose="020F0502020204030204" pitchFamily="34" charset="0"/>
            </a:rPr>
            <a:t>Εκτελεστικ</a:t>
          </a:r>
          <a:r>
            <a:rPr lang="el-GR" sz="1600" b="0" i="0" dirty="0">
              <a:latin typeface="Calibri" panose="020F0502020204030204" pitchFamily="34" charset="0"/>
              <a:ea typeface="Calibri" panose="020F0502020204030204" pitchFamily="34" charset="0"/>
              <a:cs typeface="Calibri" panose="020F0502020204030204" pitchFamily="34" charset="0"/>
            </a:rPr>
            <a:t>ή</a:t>
          </a:r>
          <a:r>
            <a:rPr lang="en-US" sz="1600" b="0" i="0" dirty="0">
              <a:latin typeface="Calibri" panose="020F0502020204030204" pitchFamily="34" charset="0"/>
              <a:ea typeface="Calibri" panose="020F0502020204030204" pitchFamily="34" charset="0"/>
              <a:cs typeface="Calibri" panose="020F0502020204030204" pitchFamily="34" charset="0"/>
            </a:rPr>
            <a:t>: </a:t>
          </a:r>
          <a:r>
            <a:rPr lang="en-US" sz="1600" b="0" i="0" dirty="0" err="1">
              <a:latin typeface="Calibri" panose="020F0502020204030204" pitchFamily="34" charset="0"/>
              <a:ea typeface="Calibri" panose="020F0502020204030204" pitchFamily="34" charset="0"/>
              <a:cs typeface="Calibri" panose="020F0502020204030204" pitchFamily="34" charset="0"/>
            </a:rPr>
            <a:t>Εφ</a:t>
          </a:r>
          <a:r>
            <a:rPr lang="en-US" sz="1600" b="0" i="0" dirty="0">
              <a:latin typeface="Calibri" panose="020F0502020204030204" pitchFamily="34" charset="0"/>
              <a:ea typeface="Calibri" panose="020F0502020204030204" pitchFamily="34" charset="0"/>
              <a:cs typeface="Calibri" panose="020F0502020204030204" pitchFamily="34" charset="0"/>
            </a:rPr>
            <a:t>αρμόζει και επιβάλλει τους νόμους.</a:t>
          </a:r>
        </a:p>
      </dgm:t>
    </dgm:pt>
    <dgm:pt modelId="{AFA400E0-9E99-48C8-8A69-65859E454E65}" type="parTrans" cxnId="{7A4B2BBE-5F4C-4460-9B5D-5D079AE7BA1D}">
      <dgm:prSet/>
      <dgm:spPr/>
      <dgm:t>
        <a:bodyPr/>
        <a:lstStyle/>
        <a:p>
          <a:endParaRPr lang="en-US"/>
        </a:p>
      </dgm:t>
    </dgm:pt>
    <dgm:pt modelId="{866276C1-540E-44D4-96D8-8C01E82753FE}" type="sibTrans" cxnId="{7A4B2BBE-5F4C-4460-9B5D-5D079AE7BA1D}">
      <dgm:prSet/>
      <dgm:spPr/>
      <dgm:t>
        <a:bodyPr/>
        <a:lstStyle/>
        <a:p>
          <a:endParaRPr lang="en-US"/>
        </a:p>
      </dgm:t>
    </dgm:pt>
    <dgm:pt modelId="{918CE48A-8365-4274-8591-1CDE58B2AE52}">
      <dgm:prSet custT="1"/>
      <dgm:spPr/>
      <dgm:t>
        <a:bodyPr/>
        <a:lstStyle/>
        <a:p>
          <a:pPr>
            <a:buFont typeface="Arial" panose="020B0604020202020204" pitchFamily="34" charset="0"/>
            <a:buChar char="•"/>
          </a:pPr>
          <a:r>
            <a:rPr lang="en-US" sz="1600" b="0" i="0" dirty="0" err="1">
              <a:latin typeface="Calibri" panose="020F0502020204030204" pitchFamily="34" charset="0"/>
              <a:ea typeface="Calibri" panose="020F0502020204030204" pitchFamily="34" charset="0"/>
              <a:cs typeface="Calibri" panose="020F0502020204030204" pitchFamily="34" charset="0"/>
            </a:rPr>
            <a:t>Δικ</a:t>
          </a:r>
          <a:r>
            <a:rPr lang="en-US" sz="1600" b="0" i="0" dirty="0">
              <a:latin typeface="Calibri" panose="020F0502020204030204" pitchFamily="34" charset="0"/>
              <a:ea typeface="Calibri" panose="020F0502020204030204" pitchFamily="34" charset="0"/>
              <a:cs typeface="Calibri" panose="020F0502020204030204" pitchFamily="34" charset="0"/>
            </a:rPr>
            <a:t>αστικ</a:t>
          </a:r>
          <a:r>
            <a:rPr lang="el-GR" sz="1600" b="0" i="0" dirty="0">
              <a:latin typeface="Calibri" panose="020F0502020204030204" pitchFamily="34" charset="0"/>
              <a:ea typeface="Calibri" panose="020F0502020204030204" pitchFamily="34" charset="0"/>
              <a:cs typeface="Calibri" panose="020F0502020204030204" pitchFamily="34" charset="0"/>
            </a:rPr>
            <a:t>ή</a:t>
          </a:r>
          <a:r>
            <a:rPr lang="en-US" sz="1600" b="0" i="0" dirty="0">
              <a:latin typeface="Calibri" panose="020F0502020204030204" pitchFamily="34" charset="0"/>
              <a:ea typeface="Calibri" panose="020F0502020204030204" pitchFamily="34" charset="0"/>
              <a:cs typeface="Calibri" panose="020F0502020204030204" pitchFamily="34" charset="0"/>
            </a:rPr>
            <a:t>: Ερμηνεύει και εφαρμόζει το νόμο.</a:t>
          </a:r>
        </a:p>
      </dgm:t>
    </dgm:pt>
    <dgm:pt modelId="{D20ABC34-60BD-441E-9B63-0AEA8071FBDB}" type="parTrans" cxnId="{EE0FB1AA-8659-4A51-B26F-73265E573E30}">
      <dgm:prSet/>
      <dgm:spPr/>
      <dgm:t>
        <a:bodyPr/>
        <a:lstStyle/>
        <a:p>
          <a:endParaRPr lang="en-US"/>
        </a:p>
      </dgm:t>
    </dgm:pt>
    <dgm:pt modelId="{98AC7C5B-7926-4F4F-85E7-98C5A64B9212}" type="sibTrans" cxnId="{EE0FB1AA-8659-4A51-B26F-73265E573E30}">
      <dgm:prSet/>
      <dgm:spPr/>
      <dgm:t>
        <a:bodyPr/>
        <a:lstStyle/>
        <a:p>
          <a:endParaRPr lang="en-US"/>
        </a:p>
      </dgm:t>
    </dgm:pt>
    <dgm:pt modelId="{E7125CC0-4DD3-4F43-B66E-6392B99BB38F}">
      <dgm:prSet custT="1"/>
      <dgm:spPr/>
      <dgm:t>
        <a:bodyPr/>
        <a:lstStyle/>
        <a:p>
          <a:pPr>
            <a:buFont typeface="Arial" panose="020B0604020202020204" pitchFamily="34" charset="0"/>
            <a:buNone/>
          </a:pPr>
          <a:r>
            <a:rPr lang="en-US" sz="1600" b="1" i="0" dirty="0">
              <a:latin typeface="Calibri" panose="020F0502020204030204" pitchFamily="34" charset="0"/>
              <a:ea typeface="Calibri" panose="020F0502020204030204" pitchFamily="34" charset="0"/>
              <a:cs typeface="Calibri" panose="020F0502020204030204" pitchFamily="34" charset="0"/>
            </a:rPr>
            <a:t>Περιορισμός της συγκέντρωσης ισχύος</a:t>
          </a:r>
          <a:endParaRPr lang="en-US" sz="1600" b="0" i="0" dirty="0">
            <a:latin typeface="Calibri" panose="020F0502020204030204" pitchFamily="34" charset="0"/>
            <a:ea typeface="Calibri" panose="020F0502020204030204" pitchFamily="34" charset="0"/>
            <a:cs typeface="Calibri" panose="020F0502020204030204" pitchFamily="34" charset="0"/>
          </a:endParaRPr>
        </a:p>
      </dgm:t>
    </dgm:pt>
    <dgm:pt modelId="{5B59967D-318E-4E54-8351-08FB721012AC}" type="parTrans" cxnId="{063D5AC0-4D9C-4F1B-9F5D-6F4C1C32A669}">
      <dgm:prSet/>
      <dgm:spPr/>
      <dgm:t>
        <a:bodyPr/>
        <a:lstStyle/>
        <a:p>
          <a:endParaRPr lang="en-US"/>
        </a:p>
      </dgm:t>
    </dgm:pt>
    <dgm:pt modelId="{166F57BC-06EF-4A42-B8A4-B48CF4CDAE38}" type="sibTrans" cxnId="{063D5AC0-4D9C-4F1B-9F5D-6F4C1C32A669}">
      <dgm:prSet/>
      <dgm:spPr/>
      <dgm:t>
        <a:bodyPr/>
        <a:lstStyle/>
        <a:p>
          <a:endParaRPr lang="en-US"/>
        </a:p>
      </dgm:t>
    </dgm:pt>
    <dgm:pt modelId="{57E2D751-94A7-466E-9B86-D25FBD8FE627}">
      <dgm:prSet custT="1"/>
      <dgm:spPr/>
      <dgm:t>
        <a:bodyPr/>
        <a:lstStyle/>
        <a:p>
          <a:pPr>
            <a:buFont typeface="Arial" panose="020B0604020202020204" pitchFamily="34" charset="0"/>
            <a:buChar char="•"/>
          </a:pPr>
          <a:r>
            <a:rPr lang="en-US" sz="1600" b="0" i="0" dirty="0">
              <a:latin typeface="Calibri" panose="020F0502020204030204" pitchFamily="34" charset="0"/>
              <a:ea typeface="Calibri" panose="020F0502020204030204" pitchFamily="34" charset="0"/>
              <a:cs typeface="Calibri" panose="020F0502020204030204" pitchFamily="34" charset="0"/>
            </a:rPr>
            <a:t>Ο διαχωρισμός διασφαλίζει ότι κανένας κλάδος δεν κατέχει υπερβολική εξουσία.</a:t>
          </a:r>
        </a:p>
      </dgm:t>
    </dgm:pt>
    <dgm:pt modelId="{A5F21297-7664-4925-B22B-1FB35A025325}" type="parTrans" cxnId="{298386F4-FF70-4AC9-8991-5BA8CAB2DAD3}">
      <dgm:prSet/>
      <dgm:spPr/>
      <dgm:t>
        <a:bodyPr/>
        <a:lstStyle/>
        <a:p>
          <a:endParaRPr lang="en-US"/>
        </a:p>
      </dgm:t>
    </dgm:pt>
    <dgm:pt modelId="{726C3272-4D3A-4B11-B353-8214B2E98CEA}" type="sibTrans" cxnId="{298386F4-FF70-4AC9-8991-5BA8CAB2DAD3}">
      <dgm:prSet/>
      <dgm:spPr/>
      <dgm:t>
        <a:bodyPr/>
        <a:lstStyle/>
        <a:p>
          <a:endParaRPr lang="en-US"/>
        </a:p>
      </dgm:t>
    </dgm:pt>
    <dgm:pt modelId="{A326E131-E312-46E9-933A-E09794053A4A}">
      <dgm:prSet custT="1"/>
      <dgm:spPr/>
      <dgm:t>
        <a:bodyPr/>
        <a:lstStyle/>
        <a:p>
          <a:pPr>
            <a:buFont typeface="Arial" panose="020B0604020202020204" pitchFamily="34" charset="0"/>
            <a:buNone/>
          </a:pPr>
          <a:r>
            <a:rPr lang="en-US" sz="1600" b="1" i="0" dirty="0">
              <a:latin typeface="Calibri" panose="020F0502020204030204" pitchFamily="34" charset="0"/>
              <a:ea typeface="Calibri" panose="020F0502020204030204" pitchFamily="34" charset="0"/>
              <a:cs typeface="Calibri" panose="020F0502020204030204" pitchFamily="34" charset="0"/>
            </a:rPr>
            <a:t>Έλεγχοι και ισορροπίες</a:t>
          </a:r>
          <a:endParaRPr lang="en-US" sz="1600" b="0" i="0" dirty="0">
            <a:latin typeface="Calibri" panose="020F0502020204030204" pitchFamily="34" charset="0"/>
            <a:ea typeface="Calibri" panose="020F0502020204030204" pitchFamily="34" charset="0"/>
            <a:cs typeface="Calibri" panose="020F0502020204030204" pitchFamily="34" charset="0"/>
          </a:endParaRPr>
        </a:p>
      </dgm:t>
    </dgm:pt>
    <dgm:pt modelId="{6B56749C-D690-47E4-A1C7-A421A8C7FB66}" type="parTrans" cxnId="{593B4F13-116E-4D23-A360-031885655223}">
      <dgm:prSet/>
      <dgm:spPr/>
      <dgm:t>
        <a:bodyPr/>
        <a:lstStyle/>
        <a:p>
          <a:endParaRPr lang="en-US"/>
        </a:p>
      </dgm:t>
    </dgm:pt>
    <dgm:pt modelId="{8D0AA163-F82A-4D69-A41D-411AB12B577E}" type="sibTrans" cxnId="{593B4F13-116E-4D23-A360-031885655223}">
      <dgm:prSet/>
      <dgm:spPr/>
      <dgm:t>
        <a:bodyPr/>
        <a:lstStyle/>
        <a:p>
          <a:endParaRPr lang="en-US"/>
        </a:p>
      </dgm:t>
    </dgm:pt>
    <dgm:pt modelId="{273398CC-4266-4D75-971F-0BACA749B1F4}">
      <dgm:prSet custT="1"/>
      <dgm:spPr/>
      <dgm:t>
        <a:bodyPr/>
        <a:lstStyle/>
        <a:p>
          <a:pPr>
            <a:buFont typeface="Arial" panose="020B0604020202020204" pitchFamily="34" charset="0"/>
            <a:buChar char="•"/>
          </a:pPr>
          <a:r>
            <a:rPr lang="en-US" sz="1600" b="0" i="0" dirty="0">
              <a:latin typeface="Calibri" panose="020F0502020204030204" pitchFamily="34" charset="0"/>
              <a:ea typeface="Calibri" panose="020F0502020204030204" pitchFamily="34" charset="0"/>
              <a:cs typeface="Calibri" panose="020F0502020204030204" pitchFamily="34" charset="0"/>
            </a:rPr>
            <a:t>Κάθε κλάδος διαθέτει μηχανισμούς ελέγχου και εξισορρόπησης των εξουσιών των άλλων.</a:t>
          </a:r>
        </a:p>
      </dgm:t>
    </dgm:pt>
    <dgm:pt modelId="{17AF6217-ECBB-45C7-B502-8D1DEC5E48E0}" type="parTrans" cxnId="{7ED8F46C-4844-40D0-B883-54F371EC1E2C}">
      <dgm:prSet/>
      <dgm:spPr/>
      <dgm:t>
        <a:bodyPr/>
        <a:lstStyle/>
        <a:p>
          <a:endParaRPr lang="en-US"/>
        </a:p>
      </dgm:t>
    </dgm:pt>
    <dgm:pt modelId="{B5530A00-2333-487B-8211-B38962AD3F4B}" type="sibTrans" cxnId="{7ED8F46C-4844-40D0-B883-54F371EC1E2C}">
      <dgm:prSet/>
      <dgm:spPr/>
      <dgm:t>
        <a:bodyPr/>
        <a:lstStyle/>
        <a:p>
          <a:endParaRPr lang="en-US"/>
        </a:p>
      </dgm:t>
    </dgm:pt>
    <dgm:pt modelId="{21D6344C-FE42-48C0-9DBA-E6306E08A84A}">
      <dgm:prSet custT="1"/>
      <dgm:spPr/>
      <dgm:t>
        <a:bodyPr/>
        <a:lstStyle/>
        <a:p>
          <a:pPr>
            <a:buFont typeface="Arial" panose="020B0604020202020204" pitchFamily="34" charset="0"/>
            <a:buChar char="•"/>
          </a:pPr>
          <a:r>
            <a:rPr lang="en-US" sz="1600" b="0" i="0" dirty="0">
              <a:latin typeface="Calibri" panose="020F0502020204030204" pitchFamily="34" charset="0"/>
              <a:ea typeface="Calibri" panose="020F0502020204030204" pitchFamily="34" charset="0"/>
              <a:cs typeface="Calibri" panose="020F0502020204030204" pitchFamily="34" charset="0"/>
            </a:rPr>
            <a:t>Αποτρέπει την κατάχρηση εξουσίας και διατηρεί τη δημοκρατική ακεραιότητα.</a:t>
          </a:r>
        </a:p>
      </dgm:t>
    </dgm:pt>
    <dgm:pt modelId="{BE21BE75-BCEC-478A-A0B5-5FC49EC885D6}" type="parTrans" cxnId="{A06FF334-8C6A-4CF2-B306-7DC8002B9E9E}">
      <dgm:prSet/>
      <dgm:spPr/>
      <dgm:t>
        <a:bodyPr/>
        <a:lstStyle/>
        <a:p>
          <a:endParaRPr lang="en-US"/>
        </a:p>
      </dgm:t>
    </dgm:pt>
    <dgm:pt modelId="{2BA1D8CE-6972-4FBB-9E6A-DD8DD50C6EA3}" type="sibTrans" cxnId="{A06FF334-8C6A-4CF2-B306-7DC8002B9E9E}">
      <dgm:prSet/>
      <dgm:spPr/>
      <dgm:t>
        <a:bodyPr/>
        <a:lstStyle/>
        <a:p>
          <a:endParaRPr lang="en-US"/>
        </a:p>
      </dgm:t>
    </dgm:pt>
    <dgm:pt modelId="{9D647B84-D052-4100-81CC-09E4ACFA0847}">
      <dgm:prSet custT="1"/>
      <dgm:spPr/>
      <dgm:t>
        <a:bodyPr/>
        <a:lstStyle/>
        <a:p>
          <a:pPr>
            <a:buFont typeface="Arial" panose="020B0604020202020204" pitchFamily="34" charset="0"/>
            <a:buChar char="•"/>
          </a:pPr>
          <a:r>
            <a:rPr lang="en-US" sz="1600" b="0" i="0" dirty="0" err="1">
              <a:latin typeface="Calibri" panose="020F0502020204030204" pitchFamily="34" charset="0"/>
              <a:ea typeface="Calibri" panose="020F0502020204030204" pitchFamily="34" charset="0"/>
              <a:cs typeface="Calibri" panose="020F0502020204030204" pitchFamily="34" charset="0"/>
            </a:rPr>
            <a:t>Νομοθετικ</a:t>
          </a:r>
          <a:r>
            <a:rPr lang="el-GR" sz="1600" b="0" i="0" dirty="0">
              <a:latin typeface="Calibri" panose="020F0502020204030204" pitchFamily="34" charset="0"/>
              <a:ea typeface="Calibri" panose="020F0502020204030204" pitchFamily="34" charset="0"/>
              <a:cs typeface="Calibri" panose="020F0502020204030204" pitchFamily="34" charset="0"/>
            </a:rPr>
            <a:t>ή</a:t>
          </a:r>
          <a:r>
            <a:rPr lang="en-US" sz="1600" b="0" i="0" dirty="0">
              <a:latin typeface="Calibri" panose="020F0502020204030204" pitchFamily="34" charset="0"/>
              <a:ea typeface="Calibri" panose="020F0502020204030204" pitchFamily="34" charset="0"/>
              <a:cs typeface="Calibri" panose="020F0502020204030204" pitchFamily="34" charset="0"/>
            </a:rPr>
            <a:t>: Υπ</a:t>
          </a:r>
          <a:r>
            <a:rPr lang="en-US" sz="1600" b="0" i="0" dirty="0" err="1">
              <a:latin typeface="Calibri" panose="020F0502020204030204" pitchFamily="34" charset="0"/>
              <a:ea typeface="Calibri" panose="020F0502020204030204" pitchFamily="34" charset="0"/>
              <a:cs typeface="Calibri" panose="020F0502020204030204" pitchFamily="34" charset="0"/>
            </a:rPr>
            <a:t>εύθυνη</a:t>
          </a:r>
          <a:r>
            <a:rPr lang="en-US" sz="1600" b="0" i="0" dirty="0">
              <a:latin typeface="Calibri" panose="020F0502020204030204" pitchFamily="34" charset="0"/>
              <a:ea typeface="Calibri" panose="020F0502020204030204" pitchFamily="34" charset="0"/>
              <a:cs typeface="Calibri" panose="020F0502020204030204" pitchFamily="34" charset="0"/>
            </a:rPr>
            <a:t> </a:t>
          </a:r>
          <a:r>
            <a:rPr lang="en-US" sz="1600" b="0" i="0" dirty="0" err="1">
              <a:latin typeface="Calibri" panose="020F0502020204030204" pitchFamily="34" charset="0"/>
              <a:ea typeface="Calibri" panose="020F0502020204030204" pitchFamily="34" charset="0"/>
              <a:cs typeface="Calibri" panose="020F0502020204030204" pitchFamily="34" charset="0"/>
            </a:rPr>
            <a:t>γι</a:t>
          </a:r>
          <a:r>
            <a:rPr lang="en-US" sz="1600" b="0" i="0" dirty="0">
              <a:latin typeface="Calibri" panose="020F0502020204030204" pitchFamily="34" charset="0"/>
              <a:ea typeface="Calibri" panose="020F0502020204030204" pitchFamily="34" charset="0"/>
              <a:cs typeface="Calibri" panose="020F0502020204030204" pitchFamily="34" charset="0"/>
            </a:rPr>
            <a:t>α τη θέσπιση νόμων.</a:t>
          </a:r>
        </a:p>
      </dgm:t>
    </dgm:pt>
    <dgm:pt modelId="{AF3699E8-C783-4AAF-910D-242CA5B6A4CB}" type="sibTrans" cxnId="{43F7B60F-B760-43CC-BC2F-EA6DF0DB5BD6}">
      <dgm:prSet/>
      <dgm:spPr/>
      <dgm:t>
        <a:bodyPr/>
        <a:lstStyle/>
        <a:p>
          <a:endParaRPr lang="en-US"/>
        </a:p>
      </dgm:t>
    </dgm:pt>
    <dgm:pt modelId="{8A2FF664-C953-424F-B939-9635FD0900B1}" type="parTrans" cxnId="{43F7B60F-B760-43CC-BC2F-EA6DF0DB5BD6}">
      <dgm:prSet/>
      <dgm:spPr/>
      <dgm:t>
        <a:bodyPr/>
        <a:lstStyle/>
        <a:p>
          <a:endParaRPr lang="en-US"/>
        </a:p>
      </dgm:t>
    </dgm:pt>
    <dgm:pt modelId="{0E3A92FB-04E0-4828-BBB7-90272A1A69A9}" type="pres">
      <dgm:prSet presAssocID="{81142056-1610-4C3F-85B4-DD5018E542BF}" presName="Name0" presStyleCnt="0">
        <dgm:presLayoutVars>
          <dgm:dir/>
          <dgm:animLvl val="lvl"/>
          <dgm:resizeHandles val="exact"/>
        </dgm:presLayoutVars>
      </dgm:prSet>
      <dgm:spPr/>
    </dgm:pt>
    <dgm:pt modelId="{5F7A2168-4450-4D47-905B-EC4FB7817DE8}" type="pres">
      <dgm:prSet presAssocID="{97BF4F54-F2C2-43D5-A315-2BDBFE9B9AF9}" presName="linNode" presStyleCnt="0"/>
      <dgm:spPr/>
    </dgm:pt>
    <dgm:pt modelId="{023CA4F5-9B23-4F9F-84C1-CB57CF84F617}" type="pres">
      <dgm:prSet presAssocID="{97BF4F54-F2C2-43D5-A315-2BDBFE9B9AF9}" presName="parentText" presStyleLbl="node1" presStyleIdx="0" presStyleCnt="1">
        <dgm:presLayoutVars>
          <dgm:chMax val="1"/>
          <dgm:bulletEnabled val="1"/>
        </dgm:presLayoutVars>
      </dgm:prSet>
      <dgm:spPr/>
    </dgm:pt>
    <dgm:pt modelId="{83C026BA-7AA4-4FF4-A34C-967429C8765F}" type="pres">
      <dgm:prSet presAssocID="{97BF4F54-F2C2-43D5-A315-2BDBFE9B9AF9}" presName="descendantText" presStyleLbl="alignAccFollowNode1" presStyleIdx="0" presStyleCnt="1">
        <dgm:presLayoutVars>
          <dgm:bulletEnabled val="1"/>
        </dgm:presLayoutVars>
      </dgm:prSet>
      <dgm:spPr/>
    </dgm:pt>
  </dgm:ptLst>
  <dgm:cxnLst>
    <dgm:cxn modelId="{480DA40A-FA6F-4511-B600-BDA118F3812A}" type="presOf" srcId="{918CE48A-8365-4274-8591-1CDE58B2AE52}" destId="{83C026BA-7AA4-4FF4-A34C-967429C8765F}" srcOrd="0" destOrd="3" presId="urn:microsoft.com/office/officeart/2005/8/layout/vList5"/>
    <dgm:cxn modelId="{43F7B60F-B760-43CC-BC2F-EA6DF0DB5BD6}" srcId="{AD73F3CD-CA94-4D0F-B070-4C7FACEEFA6B}" destId="{9D647B84-D052-4100-81CC-09E4ACFA0847}" srcOrd="0" destOrd="0" parTransId="{8A2FF664-C953-424F-B939-9635FD0900B1}" sibTransId="{AF3699E8-C783-4AAF-910D-242CA5B6A4CB}"/>
    <dgm:cxn modelId="{593B4F13-116E-4D23-A360-031885655223}" srcId="{97BF4F54-F2C2-43D5-A315-2BDBFE9B9AF9}" destId="{A326E131-E312-46E9-933A-E09794053A4A}" srcOrd="2" destOrd="0" parTransId="{6B56749C-D690-47E4-A1C7-A421A8C7FB66}" sibTransId="{8D0AA163-F82A-4D69-A41D-411AB12B577E}"/>
    <dgm:cxn modelId="{A06FF334-8C6A-4CF2-B306-7DC8002B9E9E}" srcId="{A326E131-E312-46E9-933A-E09794053A4A}" destId="{21D6344C-FE42-48C0-9DBA-E6306E08A84A}" srcOrd="1" destOrd="0" parTransId="{BE21BE75-BCEC-478A-A0B5-5FC49EC885D6}" sibTransId="{2BA1D8CE-6972-4FBB-9E6A-DD8DD50C6EA3}"/>
    <dgm:cxn modelId="{6B225364-A4E6-420F-8F90-2F227C0993B1}" type="presOf" srcId="{57E2D751-94A7-466E-9B86-D25FBD8FE627}" destId="{83C026BA-7AA4-4FF4-A34C-967429C8765F}" srcOrd="0" destOrd="5" presId="urn:microsoft.com/office/officeart/2005/8/layout/vList5"/>
    <dgm:cxn modelId="{7ED8F46C-4844-40D0-B883-54F371EC1E2C}" srcId="{A326E131-E312-46E9-933A-E09794053A4A}" destId="{273398CC-4266-4D75-971F-0BACA749B1F4}" srcOrd="0" destOrd="0" parTransId="{17AF6217-ECBB-45C7-B502-8D1DEC5E48E0}" sibTransId="{B5530A00-2333-487B-8211-B38962AD3F4B}"/>
    <dgm:cxn modelId="{E68B966E-AA55-48C3-8BAE-A8C9A04B1C9D}" type="presOf" srcId="{97BF4F54-F2C2-43D5-A315-2BDBFE9B9AF9}" destId="{023CA4F5-9B23-4F9F-84C1-CB57CF84F617}" srcOrd="0" destOrd="0" presId="urn:microsoft.com/office/officeart/2005/8/layout/vList5"/>
    <dgm:cxn modelId="{FF421353-7091-44F4-9C97-8E8CA13A49F0}" type="presOf" srcId="{21D6344C-FE42-48C0-9DBA-E6306E08A84A}" destId="{83C026BA-7AA4-4FF4-A34C-967429C8765F}" srcOrd="0" destOrd="8" presId="urn:microsoft.com/office/officeart/2005/8/layout/vList5"/>
    <dgm:cxn modelId="{EA51A159-7508-4554-B59E-D018C974A6DF}" type="presOf" srcId="{A326E131-E312-46E9-933A-E09794053A4A}" destId="{83C026BA-7AA4-4FF4-A34C-967429C8765F}" srcOrd="0" destOrd="6" presId="urn:microsoft.com/office/officeart/2005/8/layout/vList5"/>
    <dgm:cxn modelId="{3557247F-FC70-4044-8BD6-A6887179C205}" srcId="{97BF4F54-F2C2-43D5-A315-2BDBFE9B9AF9}" destId="{AD73F3CD-CA94-4D0F-B070-4C7FACEEFA6B}" srcOrd="0" destOrd="0" parTransId="{A219474F-7A33-488C-A271-12C5F97C9DD4}" sibTransId="{BA53F417-8B14-45AA-BFEF-102DFDF27759}"/>
    <dgm:cxn modelId="{AE52E89F-9D15-4300-AC4D-B8C2BF676966}" type="presOf" srcId="{E7125CC0-4DD3-4F43-B66E-6392B99BB38F}" destId="{83C026BA-7AA4-4FF4-A34C-967429C8765F}" srcOrd="0" destOrd="4" presId="urn:microsoft.com/office/officeart/2005/8/layout/vList5"/>
    <dgm:cxn modelId="{B5397BA3-4BFF-4323-87D4-CB8100CB1FD4}" type="presOf" srcId="{9D647B84-D052-4100-81CC-09E4ACFA0847}" destId="{83C026BA-7AA4-4FF4-A34C-967429C8765F}" srcOrd="0" destOrd="1" presId="urn:microsoft.com/office/officeart/2005/8/layout/vList5"/>
    <dgm:cxn modelId="{EE0FB1AA-8659-4A51-B26F-73265E573E30}" srcId="{AD73F3CD-CA94-4D0F-B070-4C7FACEEFA6B}" destId="{918CE48A-8365-4274-8591-1CDE58B2AE52}" srcOrd="2" destOrd="0" parTransId="{D20ABC34-60BD-441E-9B63-0AEA8071FBDB}" sibTransId="{98AC7C5B-7926-4F4F-85E7-98C5A64B9212}"/>
    <dgm:cxn modelId="{0665E0BD-47EE-45A3-8FD3-CAB13BDC5660}" type="presOf" srcId="{AD73F3CD-CA94-4D0F-B070-4C7FACEEFA6B}" destId="{83C026BA-7AA4-4FF4-A34C-967429C8765F}" srcOrd="0" destOrd="0" presId="urn:microsoft.com/office/officeart/2005/8/layout/vList5"/>
    <dgm:cxn modelId="{7A4B2BBE-5F4C-4460-9B5D-5D079AE7BA1D}" srcId="{AD73F3CD-CA94-4D0F-B070-4C7FACEEFA6B}" destId="{DEEB8004-D247-466D-9E2A-CE2EA6151A06}" srcOrd="1" destOrd="0" parTransId="{AFA400E0-9E99-48C8-8A69-65859E454E65}" sibTransId="{866276C1-540E-44D4-96D8-8C01E82753FE}"/>
    <dgm:cxn modelId="{063D5AC0-4D9C-4F1B-9F5D-6F4C1C32A669}" srcId="{97BF4F54-F2C2-43D5-A315-2BDBFE9B9AF9}" destId="{E7125CC0-4DD3-4F43-B66E-6392B99BB38F}" srcOrd="1" destOrd="0" parTransId="{5B59967D-318E-4E54-8351-08FB721012AC}" sibTransId="{166F57BC-06EF-4A42-B8A4-B48CF4CDAE38}"/>
    <dgm:cxn modelId="{88792BC5-135D-441B-9DB7-4A06F0BE90AC}" type="presOf" srcId="{81142056-1610-4C3F-85B4-DD5018E542BF}" destId="{0E3A92FB-04E0-4828-BBB7-90272A1A69A9}" srcOrd="0" destOrd="0" presId="urn:microsoft.com/office/officeart/2005/8/layout/vList5"/>
    <dgm:cxn modelId="{CAD4E2E3-14FC-4020-A565-81C32FC0372E}" type="presOf" srcId="{273398CC-4266-4D75-971F-0BACA749B1F4}" destId="{83C026BA-7AA4-4FF4-A34C-967429C8765F}" srcOrd="0" destOrd="7" presId="urn:microsoft.com/office/officeart/2005/8/layout/vList5"/>
    <dgm:cxn modelId="{298386F4-FF70-4AC9-8991-5BA8CAB2DAD3}" srcId="{E7125CC0-4DD3-4F43-B66E-6392B99BB38F}" destId="{57E2D751-94A7-466E-9B86-D25FBD8FE627}" srcOrd="0" destOrd="0" parTransId="{A5F21297-7664-4925-B22B-1FB35A025325}" sibTransId="{726C3272-4D3A-4B11-B353-8214B2E98CEA}"/>
    <dgm:cxn modelId="{8BCDB7F7-6190-46D1-BF80-A9DE5ADD58B0}" type="presOf" srcId="{DEEB8004-D247-466D-9E2A-CE2EA6151A06}" destId="{83C026BA-7AA4-4FF4-A34C-967429C8765F}" srcOrd="0" destOrd="2" presId="urn:microsoft.com/office/officeart/2005/8/layout/vList5"/>
    <dgm:cxn modelId="{0E5ABDF9-2F0C-4F8B-90A3-A6AE56CEE86C}" srcId="{81142056-1610-4C3F-85B4-DD5018E542BF}" destId="{97BF4F54-F2C2-43D5-A315-2BDBFE9B9AF9}" srcOrd="0" destOrd="0" parTransId="{D59DE205-98F6-41CE-96A0-EBEB58C56C13}" sibTransId="{AB99DDB1-4E49-49D8-B090-B81C3A62C41F}"/>
    <dgm:cxn modelId="{90EE120B-0040-46F4-8B59-D325C8935164}" type="presParOf" srcId="{0E3A92FB-04E0-4828-BBB7-90272A1A69A9}" destId="{5F7A2168-4450-4D47-905B-EC4FB7817DE8}" srcOrd="0" destOrd="0" presId="urn:microsoft.com/office/officeart/2005/8/layout/vList5"/>
    <dgm:cxn modelId="{56377DCA-E113-4FBA-9519-F34EFD722528}" type="presParOf" srcId="{5F7A2168-4450-4D47-905B-EC4FB7817DE8}" destId="{023CA4F5-9B23-4F9F-84C1-CB57CF84F617}" srcOrd="0" destOrd="0" presId="urn:microsoft.com/office/officeart/2005/8/layout/vList5"/>
    <dgm:cxn modelId="{A27E2E0A-730C-46D0-9DA2-522575B488FA}" type="presParOf" srcId="{5F7A2168-4450-4D47-905B-EC4FB7817DE8}" destId="{83C026BA-7AA4-4FF4-A34C-967429C876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6D017E-CFD0-46E0-9B57-197988E3E9C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l-GR"/>
        </a:p>
      </dgm:t>
    </dgm:pt>
    <dgm:pt modelId="{40ABC2C4-AC90-4FD2-AEF5-65D48FCD06F9}">
      <dgm:prSet custT="1"/>
      <dgm:spPr/>
      <dgm:t>
        <a:bodyPr/>
        <a:lstStyle/>
        <a:p>
          <a:r>
            <a:rPr lang="en-GB" sz="2400" b="1" i="0" dirty="0">
              <a:latin typeface="Calibri" panose="020F0502020204030204" pitchFamily="34" charset="0"/>
              <a:cs typeface="Calibri" panose="020F0502020204030204" pitchFamily="34" charset="0"/>
            </a:rPr>
            <a:t>Συμμετοχή των πολιτών</a:t>
          </a:r>
          <a:endParaRPr lang="el-GR" sz="2400" dirty="0">
            <a:latin typeface="Calibri" panose="020F0502020204030204" pitchFamily="34" charset="0"/>
            <a:cs typeface="Calibri" panose="020F0502020204030204" pitchFamily="34" charset="0"/>
          </a:endParaRPr>
        </a:p>
      </dgm:t>
    </dgm:pt>
    <dgm:pt modelId="{58FDEBFB-8F97-45AD-909D-06709D89C63C}" type="parTrans" cxnId="{908E211E-7ED1-432C-9D21-C671B935C2E9}">
      <dgm:prSet/>
      <dgm:spPr/>
      <dgm:t>
        <a:bodyPr/>
        <a:lstStyle/>
        <a:p>
          <a:endParaRPr lang="el-GR"/>
        </a:p>
      </dgm:t>
    </dgm:pt>
    <dgm:pt modelId="{600F1DC8-2BC2-40B4-A517-3ABCF1CA71EE}" type="sibTrans" cxnId="{908E211E-7ED1-432C-9D21-C671B935C2E9}">
      <dgm:prSet/>
      <dgm:spPr/>
      <dgm:t>
        <a:bodyPr/>
        <a:lstStyle/>
        <a:p>
          <a:endParaRPr lang="el-GR"/>
        </a:p>
      </dgm:t>
    </dgm:pt>
    <dgm:pt modelId="{446EA951-B4D9-43DF-A8CA-C04D3E9F4A2A}">
      <dgm:prSet custT="1"/>
      <dgm:spPr/>
      <dgm:t>
        <a:bodyPr/>
        <a:lstStyle/>
        <a:p>
          <a:pPr>
            <a:buFont typeface="Arial" panose="020B0604020202020204" pitchFamily="34" charset="0"/>
            <a:buNone/>
          </a:pPr>
          <a:r>
            <a:rPr lang="en-US" sz="1300" b="1" i="0" dirty="0">
              <a:latin typeface="Calibri" panose="020F0502020204030204" pitchFamily="34" charset="0"/>
              <a:cs typeface="Calibri" panose="020F0502020204030204" pitchFamily="34" charset="0"/>
            </a:rPr>
            <a:t>Διαφορετικές μέθοδοι συμμετοχής</a:t>
          </a:r>
          <a:endParaRPr lang="el-GR" sz="1300" dirty="0">
            <a:latin typeface="Calibri" panose="020F0502020204030204" pitchFamily="34" charset="0"/>
            <a:cs typeface="Calibri" panose="020F0502020204030204" pitchFamily="34" charset="0"/>
          </a:endParaRPr>
        </a:p>
      </dgm:t>
    </dgm:pt>
    <dgm:pt modelId="{E5101059-9CC2-4BE6-BEAD-2A8B882BC84C}" type="parTrans" cxnId="{9F1F988A-8444-4737-9749-FCD6BE1F70AF}">
      <dgm:prSet/>
      <dgm:spPr/>
      <dgm:t>
        <a:bodyPr/>
        <a:lstStyle/>
        <a:p>
          <a:endParaRPr lang="el-GR"/>
        </a:p>
      </dgm:t>
    </dgm:pt>
    <dgm:pt modelId="{698DD4A9-874C-4EDA-B712-EAB49C69C7BC}" type="sibTrans" cxnId="{9F1F988A-8444-4737-9749-FCD6BE1F70AF}">
      <dgm:prSet/>
      <dgm:spPr/>
      <dgm:t>
        <a:bodyPr/>
        <a:lstStyle/>
        <a:p>
          <a:endParaRPr lang="el-GR"/>
        </a:p>
      </dgm:t>
    </dgm:pt>
    <dgm:pt modelId="{7A72CCFE-14BC-4257-A728-3BC5F74E4273}">
      <dgm:prSet custT="1"/>
      <dgm:spPr/>
      <dgm:t>
        <a:bodyPr/>
        <a:lstStyle/>
        <a:p>
          <a:r>
            <a:rPr lang="en-GB" sz="2400" b="1" i="0" dirty="0">
              <a:latin typeface="Calibri" panose="020F0502020204030204" pitchFamily="34" charset="0"/>
              <a:cs typeface="Calibri" panose="020F0502020204030204" pitchFamily="34" charset="0"/>
            </a:rPr>
            <a:t>Ανοικτή και υπεύθυνη κυβέρνηση</a:t>
          </a:r>
          <a:endParaRPr lang="el-GR" sz="2400" dirty="0">
            <a:latin typeface="Calibri" panose="020F0502020204030204" pitchFamily="34" charset="0"/>
            <a:cs typeface="Calibri" panose="020F0502020204030204" pitchFamily="34" charset="0"/>
          </a:endParaRPr>
        </a:p>
      </dgm:t>
    </dgm:pt>
    <dgm:pt modelId="{E5B00485-4605-471A-9F27-C0FA6EDB07D3}" type="parTrans" cxnId="{783F04DF-571A-437E-9F9E-345D2E38300E}">
      <dgm:prSet/>
      <dgm:spPr/>
      <dgm:t>
        <a:bodyPr/>
        <a:lstStyle/>
        <a:p>
          <a:endParaRPr lang="el-GR"/>
        </a:p>
      </dgm:t>
    </dgm:pt>
    <dgm:pt modelId="{955E92D2-AC9B-41CE-B6A0-6A9FC96B279F}" type="sibTrans" cxnId="{783F04DF-571A-437E-9F9E-345D2E38300E}">
      <dgm:prSet/>
      <dgm:spPr/>
      <dgm:t>
        <a:bodyPr/>
        <a:lstStyle/>
        <a:p>
          <a:endParaRPr lang="el-GR"/>
        </a:p>
      </dgm:t>
    </dgm:pt>
    <dgm:pt modelId="{26991421-859B-4ED7-B293-3F4280DA9BB9}">
      <dgm:prSet custT="1"/>
      <dgm:spPr/>
      <dgm:t>
        <a:bodyPr/>
        <a:lstStyle/>
        <a:p>
          <a:pPr>
            <a:buFont typeface="Arial" panose="020B0604020202020204" pitchFamily="34" charset="0"/>
            <a:buNone/>
          </a:pPr>
          <a:r>
            <a:rPr lang="en-US" sz="1300" b="1" i="0" dirty="0">
              <a:latin typeface="Calibri" panose="020F0502020204030204" pitchFamily="34" charset="0"/>
              <a:cs typeface="Calibri" panose="020F0502020204030204" pitchFamily="34" charset="0"/>
            </a:rPr>
            <a:t>Νομική και πολιτική ευθύνη</a:t>
          </a:r>
          <a:endParaRPr lang="el-GR" sz="1300" dirty="0">
            <a:latin typeface="Calibri" panose="020F0502020204030204" pitchFamily="34" charset="0"/>
            <a:cs typeface="Calibri" panose="020F0502020204030204" pitchFamily="34" charset="0"/>
          </a:endParaRPr>
        </a:p>
      </dgm:t>
    </dgm:pt>
    <dgm:pt modelId="{FCB61308-D263-4217-B5C5-010B6747B532}" type="parTrans" cxnId="{6C16B2F2-A513-4943-96A3-5F462F01A087}">
      <dgm:prSet/>
      <dgm:spPr/>
      <dgm:t>
        <a:bodyPr/>
        <a:lstStyle/>
        <a:p>
          <a:endParaRPr lang="el-GR"/>
        </a:p>
      </dgm:t>
    </dgm:pt>
    <dgm:pt modelId="{D25659BA-ED10-4D22-9B44-032BC3152DF5}" type="sibTrans" cxnId="{6C16B2F2-A513-4943-96A3-5F462F01A087}">
      <dgm:prSet/>
      <dgm:spPr/>
      <dgm:t>
        <a:bodyPr/>
        <a:lstStyle/>
        <a:p>
          <a:endParaRPr lang="el-GR"/>
        </a:p>
      </dgm:t>
    </dgm:pt>
    <dgm:pt modelId="{3251B627-6634-432D-B5FE-E99FA4CE9252}">
      <dgm:prSet custT="1"/>
      <dgm:spPr/>
      <dgm:t>
        <a:bodyPr/>
        <a:lstStyle/>
        <a:p>
          <a:pPr>
            <a:buFont typeface="Arial" panose="020B0604020202020204" pitchFamily="34" charset="0"/>
            <a:buChar char="•"/>
          </a:pPr>
          <a:r>
            <a:rPr lang="en-US" sz="1300" b="0" i="0" dirty="0">
              <a:latin typeface="Calibri" panose="020F0502020204030204" pitchFamily="34" charset="0"/>
              <a:cs typeface="Calibri" panose="020F0502020204030204" pitchFamily="34" charset="0"/>
            </a:rPr>
            <a:t>Δημόσια συζήτηση: Διευκολύνει την τεκμηριωμένη συζήτηση.</a:t>
          </a:r>
        </a:p>
      </dgm:t>
    </dgm:pt>
    <dgm:pt modelId="{D88FA70A-6E52-4705-BFD8-6621D3575E2E}" type="parTrans" cxnId="{2DB563BA-0C73-4672-865A-1FF36D823CFF}">
      <dgm:prSet/>
      <dgm:spPr/>
      <dgm:t>
        <a:bodyPr/>
        <a:lstStyle/>
        <a:p>
          <a:endParaRPr lang="en-US"/>
        </a:p>
      </dgm:t>
    </dgm:pt>
    <dgm:pt modelId="{2307210F-8F66-48C1-8DFC-C9B1A588FD04}" type="sibTrans" cxnId="{2DB563BA-0C73-4672-865A-1FF36D823CFF}">
      <dgm:prSet/>
      <dgm:spPr/>
      <dgm:t>
        <a:bodyPr/>
        <a:lstStyle/>
        <a:p>
          <a:endParaRPr lang="en-US"/>
        </a:p>
      </dgm:t>
    </dgm:pt>
    <dgm:pt modelId="{E4EC87E2-15D2-4C9C-A774-34F54AA59EA4}">
      <dgm:prSet custT="1"/>
      <dgm:spPr/>
      <dgm:t>
        <a:bodyPr/>
        <a:lstStyle/>
        <a:p>
          <a:pPr>
            <a:buFont typeface="Arial" panose="020B0604020202020204" pitchFamily="34" charset="0"/>
            <a:buChar char="•"/>
          </a:pPr>
          <a:r>
            <a:rPr lang="en-US" sz="1300" b="0" i="0">
              <a:latin typeface="Calibri" panose="020F0502020204030204" pitchFamily="34" charset="0"/>
              <a:cs typeface="Calibri" panose="020F0502020204030204" pitchFamily="34" charset="0"/>
            </a:rPr>
            <a:t>Δημοτικές συναντήσεις: Ενθαρρύνει τη συμμετοχή της τοπικής κοινότητας.</a:t>
          </a:r>
        </a:p>
      </dgm:t>
    </dgm:pt>
    <dgm:pt modelId="{DF26A5DC-BDE7-40D4-8A1F-D52EDA2340A4}" type="parTrans" cxnId="{A36A39C6-9FBF-4037-9BFA-80E3DAC2F14E}">
      <dgm:prSet/>
      <dgm:spPr/>
      <dgm:t>
        <a:bodyPr/>
        <a:lstStyle/>
        <a:p>
          <a:endParaRPr lang="en-US"/>
        </a:p>
      </dgm:t>
    </dgm:pt>
    <dgm:pt modelId="{4AB193D9-C36C-477A-863C-FCC8D351B0A3}" type="sibTrans" cxnId="{A36A39C6-9FBF-4037-9BFA-80E3DAC2F14E}">
      <dgm:prSet/>
      <dgm:spPr/>
      <dgm:t>
        <a:bodyPr/>
        <a:lstStyle/>
        <a:p>
          <a:endParaRPr lang="en-US"/>
        </a:p>
      </dgm:t>
    </dgm:pt>
    <dgm:pt modelId="{730C88CB-8FCD-4B14-BBF7-BF23B06D578C}">
      <dgm:prSet custT="1"/>
      <dgm:spPr/>
      <dgm:t>
        <a:bodyPr/>
        <a:lstStyle/>
        <a:p>
          <a:pPr>
            <a:buFont typeface="Arial" panose="020B0604020202020204" pitchFamily="34" charset="0"/>
            <a:buChar char="•"/>
          </a:pPr>
          <a:r>
            <a:rPr lang="en-US" sz="1300" b="0" i="0">
              <a:latin typeface="Calibri" panose="020F0502020204030204" pitchFamily="34" charset="0"/>
              <a:cs typeface="Calibri" panose="020F0502020204030204" pitchFamily="34" charset="0"/>
            </a:rPr>
            <a:t>Ειρηνικές διαμαρτυρίες: Επιτρέπει την έκφραση συλλογικών ανησυχιών.</a:t>
          </a:r>
        </a:p>
      </dgm:t>
    </dgm:pt>
    <dgm:pt modelId="{420BD5BF-8837-4880-BFE6-671FEB472827}" type="parTrans" cxnId="{D758B248-AB84-4246-89FA-1FB8E846883A}">
      <dgm:prSet/>
      <dgm:spPr/>
      <dgm:t>
        <a:bodyPr/>
        <a:lstStyle/>
        <a:p>
          <a:endParaRPr lang="en-US"/>
        </a:p>
      </dgm:t>
    </dgm:pt>
    <dgm:pt modelId="{1AB1E412-6952-4D36-9B40-C6D304709343}" type="sibTrans" cxnId="{D758B248-AB84-4246-89FA-1FB8E846883A}">
      <dgm:prSet/>
      <dgm:spPr/>
      <dgm:t>
        <a:bodyPr/>
        <a:lstStyle/>
        <a:p>
          <a:endParaRPr lang="en-US"/>
        </a:p>
      </dgm:t>
    </dgm:pt>
    <dgm:pt modelId="{EE96DC0A-C4DC-4BDD-B25F-DF68B8E6E5C4}">
      <dgm:prSet custT="1"/>
      <dgm:spPr/>
      <dgm:t>
        <a:bodyPr/>
        <a:lstStyle/>
        <a:p>
          <a:pPr>
            <a:buFont typeface="Arial" panose="020B0604020202020204" pitchFamily="34" charset="0"/>
            <a:buNone/>
          </a:pPr>
          <a:r>
            <a:rPr lang="en-US" sz="1300" b="1" i="0" dirty="0">
              <a:latin typeface="Calibri" panose="020F0502020204030204" pitchFamily="34" charset="0"/>
              <a:cs typeface="Calibri" panose="020F0502020204030204" pitchFamily="34" charset="0"/>
            </a:rPr>
            <a:t>Υποστήριξη της ενεργού συμμετοχής</a:t>
          </a:r>
          <a:endParaRPr lang="en-US" sz="1300" b="0" i="0" dirty="0">
            <a:latin typeface="Calibri" panose="020F0502020204030204" pitchFamily="34" charset="0"/>
            <a:cs typeface="Calibri" panose="020F0502020204030204" pitchFamily="34" charset="0"/>
          </a:endParaRPr>
        </a:p>
      </dgm:t>
    </dgm:pt>
    <dgm:pt modelId="{3E70D1BA-C9E8-4AC2-95BA-AF095A2D66A1}" type="parTrans" cxnId="{5EB90469-0BF0-4709-B8F4-D78D5219F711}">
      <dgm:prSet/>
      <dgm:spPr/>
      <dgm:t>
        <a:bodyPr/>
        <a:lstStyle/>
        <a:p>
          <a:endParaRPr lang="en-US"/>
        </a:p>
      </dgm:t>
    </dgm:pt>
    <dgm:pt modelId="{2BD33A57-80D4-4C4A-842A-295FDF08D1D6}" type="sibTrans" cxnId="{5EB90469-0BF0-4709-B8F4-D78D5219F711}">
      <dgm:prSet/>
      <dgm:spPr/>
      <dgm:t>
        <a:bodyPr/>
        <a:lstStyle/>
        <a:p>
          <a:endParaRPr lang="en-US"/>
        </a:p>
      </dgm:t>
    </dgm:pt>
    <dgm:pt modelId="{07F44399-E9B2-4262-AB58-C4C0B3F4EC92}">
      <dgm:prSet custT="1"/>
      <dgm:spPr/>
      <dgm:t>
        <a:bodyPr/>
        <a:lstStyle/>
        <a:p>
          <a:pPr>
            <a:buFont typeface="Arial" panose="020B0604020202020204" pitchFamily="34" charset="0"/>
            <a:buChar char="•"/>
          </a:pPr>
          <a:r>
            <a:rPr lang="en-US" sz="1300" b="0" i="0" dirty="0">
              <a:latin typeface="Calibri" panose="020F0502020204030204" pitchFamily="34" charset="0"/>
              <a:cs typeface="Calibri" panose="020F0502020204030204" pitchFamily="34" charset="0"/>
            </a:rPr>
            <a:t>Οι ομάδες πολιτών και οι οργανώσεις της κοινωνίας των πολιτών διαδραματίζουν καθοριστικό ρόλο.</a:t>
          </a:r>
        </a:p>
      </dgm:t>
    </dgm:pt>
    <dgm:pt modelId="{7B1C6D97-CC3C-4AB6-A746-EE8FCB1FBCD3}" type="parTrans" cxnId="{EEE3CBA4-232A-416C-8816-65E4FEA516A0}">
      <dgm:prSet/>
      <dgm:spPr/>
      <dgm:t>
        <a:bodyPr/>
        <a:lstStyle/>
        <a:p>
          <a:endParaRPr lang="en-US"/>
        </a:p>
      </dgm:t>
    </dgm:pt>
    <dgm:pt modelId="{01E0B2E8-9BCD-4568-AE65-8ACEA428E7C2}" type="sibTrans" cxnId="{EEE3CBA4-232A-416C-8816-65E4FEA516A0}">
      <dgm:prSet/>
      <dgm:spPr/>
      <dgm:t>
        <a:bodyPr/>
        <a:lstStyle/>
        <a:p>
          <a:endParaRPr lang="en-US"/>
        </a:p>
      </dgm:t>
    </dgm:pt>
    <dgm:pt modelId="{79A61DE6-35F3-4CE4-A1FE-69EAE7CECB05}">
      <dgm:prSet custT="1"/>
      <dgm:spPr/>
      <dgm:t>
        <a:bodyPr/>
        <a:lstStyle/>
        <a:p>
          <a:pPr>
            <a:buFont typeface="Arial" panose="020B0604020202020204" pitchFamily="34" charset="0"/>
            <a:buChar char="•"/>
          </a:pPr>
          <a:r>
            <a:rPr lang="en-US" sz="1300" b="0" i="0" dirty="0">
              <a:latin typeface="Calibri" panose="020F0502020204030204" pitchFamily="34" charset="0"/>
              <a:cs typeface="Calibri" panose="020F0502020204030204" pitchFamily="34" charset="0"/>
            </a:rPr>
            <a:t>Η υποστήριξή τους διασφαλίζει ότι οι ποικίλες μορφές συμμετοχής είναι προσβάσιμες και αποτελεσματικές.</a:t>
          </a:r>
        </a:p>
      </dgm:t>
    </dgm:pt>
    <dgm:pt modelId="{BCF28923-6113-41E5-BC61-1C11AEE67641}" type="parTrans" cxnId="{B9E39AF1-8C4B-4587-B265-F6539938DCA2}">
      <dgm:prSet/>
      <dgm:spPr/>
      <dgm:t>
        <a:bodyPr/>
        <a:lstStyle/>
        <a:p>
          <a:endParaRPr lang="en-US"/>
        </a:p>
      </dgm:t>
    </dgm:pt>
    <dgm:pt modelId="{815D3B5D-4778-40AC-A1CF-1253B6FD6E43}" type="sibTrans" cxnId="{B9E39AF1-8C4B-4587-B265-F6539938DCA2}">
      <dgm:prSet/>
      <dgm:spPr/>
      <dgm:t>
        <a:bodyPr/>
        <a:lstStyle/>
        <a:p>
          <a:endParaRPr lang="en-US"/>
        </a:p>
      </dgm:t>
    </dgm:pt>
    <dgm:pt modelId="{58C16E23-4ED3-40DA-86BE-E17812375134}">
      <dgm:prSet custT="1"/>
      <dgm:spPr/>
      <dgm:t>
        <a:bodyPr/>
        <a:lstStyle/>
        <a:p>
          <a:pPr>
            <a:buFont typeface="Arial" panose="020B0604020202020204" pitchFamily="34" charset="0"/>
            <a:buChar char="•"/>
          </a:pPr>
          <a:r>
            <a:rPr lang="en-US" sz="1300" b="0" i="0" dirty="0">
              <a:latin typeface="Calibri" panose="020F0502020204030204" pitchFamily="34" charset="0"/>
              <a:cs typeface="Calibri" panose="020F0502020204030204" pitchFamily="34" charset="0"/>
            </a:rPr>
            <a:t>Οι κυβερνήσεις σε μια δημοκρατία λογοδοτούν στο κοινό τόσο νομικά όσο και πολιτικά.</a:t>
          </a:r>
        </a:p>
      </dgm:t>
    </dgm:pt>
    <dgm:pt modelId="{65F25F27-E76C-4270-A88B-A75181247AB8}" type="parTrans" cxnId="{3CAC697D-502B-4410-BBFB-2E8F18EEB78A}">
      <dgm:prSet/>
      <dgm:spPr/>
      <dgm:t>
        <a:bodyPr/>
        <a:lstStyle/>
        <a:p>
          <a:endParaRPr lang="en-US"/>
        </a:p>
      </dgm:t>
    </dgm:pt>
    <dgm:pt modelId="{63DC12E8-76CD-491F-A6C6-052FF910CC70}" type="sibTrans" cxnId="{3CAC697D-502B-4410-BBFB-2E8F18EEB78A}">
      <dgm:prSet/>
      <dgm:spPr/>
      <dgm:t>
        <a:bodyPr/>
        <a:lstStyle/>
        <a:p>
          <a:endParaRPr lang="en-US"/>
        </a:p>
      </dgm:t>
    </dgm:pt>
    <dgm:pt modelId="{994463D2-79FD-4A87-B6DE-C530462C54A4}">
      <dgm:prSet custT="1"/>
      <dgm:spPr/>
      <dgm:t>
        <a:bodyPr/>
        <a:lstStyle/>
        <a:p>
          <a:pPr>
            <a:buFont typeface="Arial" panose="020B0604020202020204" pitchFamily="34" charset="0"/>
            <a:buNone/>
          </a:pPr>
          <a:r>
            <a:rPr lang="en-US" sz="1300" b="1" i="0" dirty="0">
              <a:latin typeface="Calibri" panose="020F0502020204030204" pitchFamily="34" charset="0"/>
              <a:cs typeface="Calibri" panose="020F0502020204030204" pitchFamily="34" charset="0"/>
            </a:rPr>
            <a:t>  Υπεράσπιση του νόμου</a:t>
          </a:r>
          <a:endParaRPr lang="en-US" sz="1300" b="0" i="0" dirty="0">
            <a:latin typeface="Calibri" panose="020F0502020204030204" pitchFamily="34" charset="0"/>
            <a:cs typeface="Calibri" panose="020F0502020204030204" pitchFamily="34" charset="0"/>
          </a:endParaRPr>
        </a:p>
      </dgm:t>
    </dgm:pt>
    <dgm:pt modelId="{E5972217-3B63-4CDD-ACE6-E1B03454C5DD}" type="parTrans" cxnId="{A7522325-CCF5-4685-BBD0-F7578AD60EDB}">
      <dgm:prSet/>
      <dgm:spPr/>
      <dgm:t>
        <a:bodyPr/>
        <a:lstStyle/>
        <a:p>
          <a:endParaRPr lang="en-US"/>
        </a:p>
      </dgm:t>
    </dgm:pt>
    <dgm:pt modelId="{05B11118-F610-4173-A072-DBEB6241A0C5}" type="sibTrans" cxnId="{A7522325-CCF5-4685-BBD0-F7578AD60EDB}">
      <dgm:prSet/>
      <dgm:spPr/>
      <dgm:t>
        <a:bodyPr/>
        <a:lstStyle/>
        <a:p>
          <a:endParaRPr lang="en-US"/>
        </a:p>
      </dgm:t>
    </dgm:pt>
    <dgm:pt modelId="{7147E127-1198-4E3E-8F0C-F98E714428F2}">
      <dgm:prSet custT="1"/>
      <dgm:spPr/>
      <dgm:t>
        <a:bodyPr/>
        <a:lstStyle/>
        <a:p>
          <a:pPr>
            <a:buFont typeface="Arial" panose="020B0604020202020204" pitchFamily="34" charset="0"/>
            <a:buChar char="•"/>
          </a:pPr>
          <a:r>
            <a:rPr lang="en-US" sz="1300" b="0" i="0" dirty="0" err="1">
              <a:latin typeface="Calibri" panose="020F0502020204030204" pitchFamily="34" charset="0"/>
              <a:cs typeface="Calibri" panose="020F0502020204030204" pitchFamily="34" charset="0"/>
            </a:rPr>
            <a:t>Δι</a:t>
          </a:r>
          <a:r>
            <a:rPr lang="en-US" sz="1300" b="0" i="0" dirty="0">
              <a:latin typeface="Calibri" panose="020F0502020204030204" pitchFamily="34" charset="0"/>
              <a:cs typeface="Calibri" panose="020F0502020204030204" pitchFamily="34" charset="0"/>
            </a:rPr>
            <a:t>ασφαλίζει ότι όλοι οι δημόσιοι υπάλληλοι τηρούν αυστηρά τα νομικά πρότυπα.</a:t>
          </a:r>
        </a:p>
      </dgm:t>
    </dgm:pt>
    <dgm:pt modelId="{25787106-3EE1-464C-A990-97C798C6153F}" type="parTrans" cxnId="{08EE9891-03FA-4665-8FDF-46716FA84241}">
      <dgm:prSet/>
      <dgm:spPr/>
      <dgm:t>
        <a:bodyPr/>
        <a:lstStyle/>
        <a:p>
          <a:endParaRPr lang="en-US"/>
        </a:p>
      </dgm:t>
    </dgm:pt>
    <dgm:pt modelId="{639EA788-BEF0-4952-B61A-256D0FE3FDEE}" type="sibTrans" cxnId="{08EE9891-03FA-4665-8FDF-46716FA84241}">
      <dgm:prSet/>
      <dgm:spPr/>
      <dgm:t>
        <a:bodyPr/>
        <a:lstStyle/>
        <a:p>
          <a:endParaRPr lang="en-US"/>
        </a:p>
      </dgm:t>
    </dgm:pt>
    <dgm:pt modelId="{6C17656E-3D77-4075-9AF9-80C6BA127999}">
      <dgm:prSet custT="1"/>
      <dgm:spPr/>
      <dgm:t>
        <a:bodyPr/>
        <a:lstStyle/>
        <a:p>
          <a:pPr>
            <a:buFont typeface="Arial" panose="020B0604020202020204" pitchFamily="34" charset="0"/>
            <a:buNone/>
          </a:pPr>
          <a:r>
            <a:rPr lang="en-US" sz="1300" b="1" i="0" dirty="0">
              <a:latin typeface="Calibri" panose="020F0502020204030204" pitchFamily="34" charset="0"/>
              <a:cs typeface="Calibri" panose="020F0502020204030204" pitchFamily="34" charset="0"/>
            </a:rPr>
            <a:t>Αιτιολόγηση των πολιτικών</a:t>
          </a:r>
          <a:endParaRPr lang="en-US" sz="1300" b="0" i="0" dirty="0">
            <a:latin typeface="Calibri" panose="020F0502020204030204" pitchFamily="34" charset="0"/>
            <a:cs typeface="Calibri" panose="020F0502020204030204" pitchFamily="34" charset="0"/>
          </a:endParaRPr>
        </a:p>
      </dgm:t>
    </dgm:pt>
    <dgm:pt modelId="{7A4D2589-B03F-4EAC-ABCB-5C0077E0F070}" type="parTrans" cxnId="{ACED1296-713E-4A54-8F6E-A4E4BAEBE825}">
      <dgm:prSet/>
      <dgm:spPr/>
      <dgm:t>
        <a:bodyPr/>
        <a:lstStyle/>
        <a:p>
          <a:endParaRPr lang="en-US"/>
        </a:p>
      </dgm:t>
    </dgm:pt>
    <dgm:pt modelId="{6B3635D3-D943-4F0F-879B-9472F029D7AD}" type="sibTrans" cxnId="{ACED1296-713E-4A54-8F6E-A4E4BAEBE825}">
      <dgm:prSet/>
      <dgm:spPr/>
      <dgm:t>
        <a:bodyPr/>
        <a:lstStyle/>
        <a:p>
          <a:endParaRPr lang="en-US"/>
        </a:p>
      </dgm:t>
    </dgm:pt>
    <dgm:pt modelId="{B6C12104-1B6C-4EFB-B14A-E2E12AA216F8}">
      <dgm:prSet custT="1"/>
      <dgm:spPr/>
      <dgm:t>
        <a:bodyPr/>
        <a:lstStyle/>
        <a:p>
          <a:pPr>
            <a:buFont typeface="Arial" panose="020B0604020202020204" pitchFamily="34" charset="0"/>
            <a:buChar char="•"/>
          </a:pPr>
          <a:r>
            <a:rPr lang="en-US" sz="1300" b="0" i="0" dirty="0">
              <a:latin typeface="Calibri" panose="020F0502020204030204" pitchFamily="34" charset="0"/>
              <a:cs typeface="Calibri" panose="020F0502020204030204" pitchFamily="34" charset="0"/>
            </a:rPr>
            <a:t>Οι πολιτικές πρέπει να είναι δικαιολογημένες και προς το δημόσιο συμφέρον.</a:t>
          </a:r>
        </a:p>
      </dgm:t>
    </dgm:pt>
    <dgm:pt modelId="{373866A5-907E-4045-B920-BAF9FA58CC59}" type="parTrans" cxnId="{C03F4544-7AFA-4A4E-8E8D-E9A30DC54026}">
      <dgm:prSet/>
      <dgm:spPr/>
      <dgm:t>
        <a:bodyPr/>
        <a:lstStyle/>
        <a:p>
          <a:endParaRPr lang="en-US"/>
        </a:p>
      </dgm:t>
    </dgm:pt>
    <dgm:pt modelId="{50586A82-483D-4179-878A-8524BCE772C0}" type="sibTrans" cxnId="{C03F4544-7AFA-4A4E-8E8D-E9A30DC54026}">
      <dgm:prSet/>
      <dgm:spPr/>
      <dgm:t>
        <a:bodyPr/>
        <a:lstStyle/>
        <a:p>
          <a:endParaRPr lang="en-US"/>
        </a:p>
      </dgm:t>
    </dgm:pt>
    <dgm:pt modelId="{01FDEF69-8AAC-4EA7-BF13-F906250D3210}" type="pres">
      <dgm:prSet presAssocID="{566D017E-CFD0-46E0-9B57-197988E3E9CD}" presName="Name0" presStyleCnt="0">
        <dgm:presLayoutVars>
          <dgm:dir/>
          <dgm:animLvl val="lvl"/>
          <dgm:resizeHandles val="exact"/>
        </dgm:presLayoutVars>
      </dgm:prSet>
      <dgm:spPr/>
    </dgm:pt>
    <dgm:pt modelId="{B814849B-6D16-478C-B925-B3110BF0214E}" type="pres">
      <dgm:prSet presAssocID="{40ABC2C4-AC90-4FD2-AEF5-65D48FCD06F9}" presName="linNode" presStyleCnt="0"/>
      <dgm:spPr/>
    </dgm:pt>
    <dgm:pt modelId="{07FA5F86-53CD-49B0-B3D4-2D372F913952}" type="pres">
      <dgm:prSet presAssocID="{40ABC2C4-AC90-4FD2-AEF5-65D48FCD06F9}" presName="parentText" presStyleLbl="node1" presStyleIdx="0" presStyleCnt="2" custLinFactNeighborX="-330" custLinFactNeighborY="-365">
        <dgm:presLayoutVars>
          <dgm:chMax val="1"/>
          <dgm:bulletEnabled val="1"/>
        </dgm:presLayoutVars>
      </dgm:prSet>
      <dgm:spPr/>
    </dgm:pt>
    <dgm:pt modelId="{3C79C78E-6591-48CF-8EA6-33424F95DF63}" type="pres">
      <dgm:prSet presAssocID="{40ABC2C4-AC90-4FD2-AEF5-65D48FCD06F9}" presName="descendantText" presStyleLbl="alignAccFollowNode1" presStyleIdx="0" presStyleCnt="2" custScaleY="106971">
        <dgm:presLayoutVars>
          <dgm:bulletEnabled val="1"/>
        </dgm:presLayoutVars>
      </dgm:prSet>
      <dgm:spPr/>
    </dgm:pt>
    <dgm:pt modelId="{D79E1B26-539E-407C-84AE-30E908432531}" type="pres">
      <dgm:prSet presAssocID="{600F1DC8-2BC2-40B4-A517-3ABCF1CA71EE}" presName="sp" presStyleCnt="0"/>
      <dgm:spPr/>
    </dgm:pt>
    <dgm:pt modelId="{8296C9BC-09B1-4982-90AA-D0A094C7E111}" type="pres">
      <dgm:prSet presAssocID="{7A72CCFE-14BC-4257-A728-3BC5F74E4273}" presName="linNode" presStyleCnt="0"/>
      <dgm:spPr/>
    </dgm:pt>
    <dgm:pt modelId="{B21BF592-29DF-42BD-BEEC-32DB99C4A282}" type="pres">
      <dgm:prSet presAssocID="{7A72CCFE-14BC-4257-A728-3BC5F74E4273}" presName="parentText" presStyleLbl="node1" presStyleIdx="1" presStyleCnt="2">
        <dgm:presLayoutVars>
          <dgm:chMax val="1"/>
          <dgm:bulletEnabled val="1"/>
        </dgm:presLayoutVars>
      </dgm:prSet>
      <dgm:spPr/>
    </dgm:pt>
    <dgm:pt modelId="{9AAE2819-94E1-48E1-8DD7-2015575C64AA}" type="pres">
      <dgm:prSet presAssocID="{7A72CCFE-14BC-4257-A728-3BC5F74E4273}" presName="descendantText" presStyleLbl="alignAccFollowNode1" presStyleIdx="1" presStyleCnt="2" custLinFactX="6348" custLinFactNeighborX="100000" custLinFactNeighborY="2281">
        <dgm:presLayoutVars>
          <dgm:bulletEnabled val="1"/>
        </dgm:presLayoutVars>
      </dgm:prSet>
      <dgm:spPr/>
    </dgm:pt>
  </dgm:ptLst>
  <dgm:cxnLst>
    <dgm:cxn modelId="{F485E40F-720C-486E-9405-B46BE2EC3F39}" type="presOf" srcId="{3251B627-6634-432D-B5FE-E99FA4CE9252}" destId="{3C79C78E-6591-48CF-8EA6-33424F95DF63}" srcOrd="0" destOrd="1" presId="urn:microsoft.com/office/officeart/2005/8/layout/vList5"/>
    <dgm:cxn modelId="{8CBC5818-1DC7-49CF-ADE6-03175BA1F29D}" type="presOf" srcId="{B6C12104-1B6C-4EFB-B14A-E2E12AA216F8}" destId="{9AAE2819-94E1-48E1-8DD7-2015575C64AA}" srcOrd="0" destOrd="5" presId="urn:microsoft.com/office/officeart/2005/8/layout/vList5"/>
    <dgm:cxn modelId="{908E211E-7ED1-432C-9D21-C671B935C2E9}" srcId="{566D017E-CFD0-46E0-9B57-197988E3E9CD}" destId="{40ABC2C4-AC90-4FD2-AEF5-65D48FCD06F9}" srcOrd="0" destOrd="0" parTransId="{58FDEBFB-8F97-45AD-909D-06709D89C63C}" sibTransId="{600F1DC8-2BC2-40B4-A517-3ABCF1CA71EE}"/>
    <dgm:cxn modelId="{A7522325-CCF5-4685-BBD0-F7578AD60EDB}" srcId="{7A72CCFE-14BC-4257-A728-3BC5F74E4273}" destId="{994463D2-79FD-4A87-B6DE-C530462C54A4}" srcOrd="1" destOrd="0" parTransId="{E5972217-3B63-4CDD-ACE6-E1B03454C5DD}" sibTransId="{05B11118-F610-4173-A072-DBEB6241A0C5}"/>
    <dgm:cxn modelId="{2D997B40-4995-4D3D-B672-63FBD77932AE}" type="presOf" srcId="{446EA951-B4D9-43DF-A8CA-C04D3E9F4A2A}" destId="{3C79C78E-6591-48CF-8EA6-33424F95DF63}" srcOrd="0" destOrd="0" presId="urn:microsoft.com/office/officeart/2005/8/layout/vList5"/>
    <dgm:cxn modelId="{4BB59041-8FAB-4ECD-8F1D-BFB955E2417F}" type="presOf" srcId="{EE96DC0A-C4DC-4BDD-B25F-DF68B8E6E5C4}" destId="{3C79C78E-6591-48CF-8EA6-33424F95DF63}" srcOrd="0" destOrd="4" presId="urn:microsoft.com/office/officeart/2005/8/layout/vList5"/>
    <dgm:cxn modelId="{33E67963-4B83-496E-A553-FA3FD5E0806C}" type="presOf" srcId="{E4EC87E2-15D2-4C9C-A774-34F54AA59EA4}" destId="{3C79C78E-6591-48CF-8EA6-33424F95DF63}" srcOrd="0" destOrd="2" presId="urn:microsoft.com/office/officeart/2005/8/layout/vList5"/>
    <dgm:cxn modelId="{C03F4544-7AFA-4A4E-8E8D-E9A30DC54026}" srcId="{6C17656E-3D77-4075-9AF9-80C6BA127999}" destId="{B6C12104-1B6C-4EFB-B14A-E2E12AA216F8}" srcOrd="0" destOrd="0" parTransId="{373866A5-907E-4045-B920-BAF9FA58CC59}" sibTransId="{50586A82-483D-4179-878A-8524BCE772C0}"/>
    <dgm:cxn modelId="{EDF32F46-B5F5-4FB1-ADB6-6176FD45D34F}" type="presOf" srcId="{7147E127-1198-4E3E-8F0C-F98E714428F2}" destId="{9AAE2819-94E1-48E1-8DD7-2015575C64AA}" srcOrd="0" destOrd="3" presId="urn:microsoft.com/office/officeart/2005/8/layout/vList5"/>
    <dgm:cxn modelId="{D758B248-AB84-4246-89FA-1FB8E846883A}" srcId="{446EA951-B4D9-43DF-A8CA-C04D3E9F4A2A}" destId="{730C88CB-8FCD-4B14-BBF7-BF23B06D578C}" srcOrd="2" destOrd="0" parTransId="{420BD5BF-8837-4880-BFE6-671FEB472827}" sibTransId="{1AB1E412-6952-4D36-9B40-C6D304709343}"/>
    <dgm:cxn modelId="{5EB90469-0BF0-4709-B8F4-D78D5219F711}" srcId="{40ABC2C4-AC90-4FD2-AEF5-65D48FCD06F9}" destId="{EE96DC0A-C4DC-4BDD-B25F-DF68B8E6E5C4}" srcOrd="1" destOrd="0" parTransId="{3E70D1BA-C9E8-4AC2-95BA-AF095A2D66A1}" sibTransId="{2BD33A57-80D4-4C4A-842A-295FDF08D1D6}"/>
    <dgm:cxn modelId="{5619F574-269E-4EA5-A528-A29E095BAA23}" type="presOf" srcId="{566D017E-CFD0-46E0-9B57-197988E3E9CD}" destId="{01FDEF69-8AAC-4EA7-BF13-F906250D3210}" srcOrd="0" destOrd="0" presId="urn:microsoft.com/office/officeart/2005/8/layout/vList5"/>
    <dgm:cxn modelId="{3CAC697D-502B-4410-BBFB-2E8F18EEB78A}" srcId="{26991421-859B-4ED7-B293-3F4280DA9BB9}" destId="{58C16E23-4ED3-40DA-86BE-E17812375134}" srcOrd="0" destOrd="0" parTransId="{65F25F27-E76C-4270-A88B-A75181247AB8}" sibTransId="{63DC12E8-76CD-491F-A6C6-052FF910CC70}"/>
    <dgm:cxn modelId="{87BFF989-ED88-4F31-B56D-AF7775F588C0}" type="presOf" srcId="{07F44399-E9B2-4262-AB58-C4C0B3F4EC92}" destId="{3C79C78E-6591-48CF-8EA6-33424F95DF63}" srcOrd="0" destOrd="5" presId="urn:microsoft.com/office/officeart/2005/8/layout/vList5"/>
    <dgm:cxn modelId="{9F1F988A-8444-4737-9749-FCD6BE1F70AF}" srcId="{40ABC2C4-AC90-4FD2-AEF5-65D48FCD06F9}" destId="{446EA951-B4D9-43DF-A8CA-C04D3E9F4A2A}" srcOrd="0" destOrd="0" parTransId="{E5101059-9CC2-4BE6-BEAD-2A8B882BC84C}" sibTransId="{698DD4A9-874C-4EDA-B712-EAB49C69C7BC}"/>
    <dgm:cxn modelId="{08EE9891-03FA-4665-8FDF-46716FA84241}" srcId="{994463D2-79FD-4A87-B6DE-C530462C54A4}" destId="{7147E127-1198-4E3E-8F0C-F98E714428F2}" srcOrd="0" destOrd="0" parTransId="{25787106-3EE1-464C-A990-97C798C6153F}" sibTransId="{639EA788-BEF0-4952-B61A-256D0FE3FDEE}"/>
    <dgm:cxn modelId="{ACED1296-713E-4A54-8F6E-A4E4BAEBE825}" srcId="{7A72CCFE-14BC-4257-A728-3BC5F74E4273}" destId="{6C17656E-3D77-4075-9AF9-80C6BA127999}" srcOrd="2" destOrd="0" parTransId="{7A4D2589-B03F-4EAC-ABCB-5C0077E0F070}" sibTransId="{6B3635D3-D943-4F0F-879B-9472F029D7AD}"/>
    <dgm:cxn modelId="{0EE837A1-F46F-4958-BDD4-104EEB27DDEE}" type="presOf" srcId="{40ABC2C4-AC90-4FD2-AEF5-65D48FCD06F9}" destId="{07FA5F86-53CD-49B0-B3D4-2D372F913952}" srcOrd="0" destOrd="0" presId="urn:microsoft.com/office/officeart/2005/8/layout/vList5"/>
    <dgm:cxn modelId="{EEE3CBA4-232A-416C-8816-65E4FEA516A0}" srcId="{EE96DC0A-C4DC-4BDD-B25F-DF68B8E6E5C4}" destId="{07F44399-E9B2-4262-AB58-C4C0B3F4EC92}" srcOrd="0" destOrd="0" parTransId="{7B1C6D97-CC3C-4AB6-A746-EE8FCB1FBCD3}" sibTransId="{01E0B2E8-9BCD-4568-AE65-8ACEA428E7C2}"/>
    <dgm:cxn modelId="{25EC67B8-079B-4295-8CF8-4425053C7C03}" type="presOf" srcId="{79A61DE6-35F3-4CE4-A1FE-69EAE7CECB05}" destId="{3C79C78E-6591-48CF-8EA6-33424F95DF63}" srcOrd="0" destOrd="6" presId="urn:microsoft.com/office/officeart/2005/8/layout/vList5"/>
    <dgm:cxn modelId="{2DB563BA-0C73-4672-865A-1FF36D823CFF}" srcId="{446EA951-B4D9-43DF-A8CA-C04D3E9F4A2A}" destId="{3251B627-6634-432D-B5FE-E99FA4CE9252}" srcOrd="0" destOrd="0" parTransId="{D88FA70A-6E52-4705-BFD8-6621D3575E2E}" sibTransId="{2307210F-8F66-48C1-8DFC-C9B1A588FD04}"/>
    <dgm:cxn modelId="{56AF7AC2-F317-451D-A57D-12240EC6D8E9}" type="presOf" srcId="{730C88CB-8FCD-4B14-BBF7-BF23B06D578C}" destId="{3C79C78E-6591-48CF-8EA6-33424F95DF63}" srcOrd="0" destOrd="3" presId="urn:microsoft.com/office/officeart/2005/8/layout/vList5"/>
    <dgm:cxn modelId="{AB8934C3-CF6A-4625-AB31-06BFAD3D6C9A}" type="presOf" srcId="{6C17656E-3D77-4075-9AF9-80C6BA127999}" destId="{9AAE2819-94E1-48E1-8DD7-2015575C64AA}" srcOrd="0" destOrd="4" presId="urn:microsoft.com/office/officeart/2005/8/layout/vList5"/>
    <dgm:cxn modelId="{A36A39C6-9FBF-4037-9BFA-80E3DAC2F14E}" srcId="{446EA951-B4D9-43DF-A8CA-C04D3E9F4A2A}" destId="{E4EC87E2-15D2-4C9C-A774-34F54AA59EA4}" srcOrd="1" destOrd="0" parTransId="{DF26A5DC-BDE7-40D4-8A1F-D52EDA2340A4}" sibTransId="{4AB193D9-C36C-477A-863C-FCC8D351B0A3}"/>
    <dgm:cxn modelId="{065624CC-0365-4F13-AC00-3F853CD38A8B}" type="presOf" srcId="{26991421-859B-4ED7-B293-3F4280DA9BB9}" destId="{9AAE2819-94E1-48E1-8DD7-2015575C64AA}" srcOrd="0" destOrd="0" presId="urn:microsoft.com/office/officeart/2005/8/layout/vList5"/>
    <dgm:cxn modelId="{2DD8C4D1-26D3-475C-A087-FD621B96262A}" type="presOf" srcId="{58C16E23-4ED3-40DA-86BE-E17812375134}" destId="{9AAE2819-94E1-48E1-8DD7-2015575C64AA}" srcOrd="0" destOrd="1" presId="urn:microsoft.com/office/officeart/2005/8/layout/vList5"/>
    <dgm:cxn modelId="{783F04DF-571A-437E-9F9E-345D2E38300E}" srcId="{566D017E-CFD0-46E0-9B57-197988E3E9CD}" destId="{7A72CCFE-14BC-4257-A728-3BC5F74E4273}" srcOrd="1" destOrd="0" parTransId="{E5B00485-4605-471A-9F27-C0FA6EDB07D3}" sibTransId="{955E92D2-AC9B-41CE-B6A0-6A9FC96B279F}"/>
    <dgm:cxn modelId="{09D013DF-7BAB-453F-BFAF-EE80372D1859}" type="presOf" srcId="{994463D2-79FD-4A87-B6DE-C530462C54A4}" destId="{9AAE2819-94E1-48E1-8DD7-2015575C64AA}" srcOrd="0" destOrd="2" presId="urn:microsoft.com/office/officeart/2005/8/layout/vList5"/>
    <dgm:cxn modelId="{B9E39AF1-8C4B-4587-B265-F6539938DCA2}" srcId="{EE96DC0A-C4DC-4BDD-B25F-DF68B8E6E5C4}" destId="{79A61DE6-35F3-4CE4-A1FE-69EAE7CECB05}" srcOrd="1" destOrd="0" parTransId="{BCF28923-6113-41E5-BC61-1C11AEE67641}" sibTransId="{815D3B5D-4778-40AC-A1CF-1253B6FD6E43}"/>
    <dgm:cxn modelId="{6C16B2F2-A513-4943-96A3-5F462F01A087}" srcId="{7A72CCFE-14BC-4257-A728-3BC5F74E4273}" destId="{26991421-859B-4ED7-B293-3F4280DA9BB9}" srcOrd="0" destOrd="0" parTransId="{FCB61308-D263-4217-B5C5-010B6747B532}" sibTransId="{D25659BA-ED10-4D22-9B44-032BC3152DF5}"/>
    <dgm:cxn modelId="{04F567F9-5607-49AD-A120-455BFDA9332F}" type="presOf" srcId="{7A72CCFE-14BC-4257-A728-3BC5F74E4273}" destId="{B21BF592-29DF-42BD-BEEC-32DB99C4A282}" srcOrd="0" destOrd="0" presId="urn:microsoft.com/office/officeart/2005/8/layout/vList5"/>
    <dgm:cxn modelId="{91C2685E-4495-424F-9F12-DB284AE92542}" type="presParOf" srcId="{01FDEF69-8AAC-4EA7-BF13-F906250D3210}" destId="{B814849B-6D16-478C-B925-B3110BF0214E}" srcOrd="0" destOrd="0" presId="urn:microsoft.com/office/officeart/2005/8/layout/vList5"/>
    <dgm:cxn modelId="{69D08F6F-8050-4484-B9BF-CC32C3086180}" type="presParOf" srcId="{B814849B-6D16-478C-B925-B3110BF0214E}" destId="{07FA5F86-53CD-49B0-B3D4-2D372F913952}" srcOrd="0" destOrd="0" presId="urn:microsoft.com/office/officeart/2005/8/layout/vList5"/>
    <dgm:cxn modelId="{7F101F6D-224D-407E-963F-0FD5E7DF6A5E}" type="presParOf" srcId="{B814849B-6D16-478C-B925-B3110BF0214E}" destId="{3C79C78E-6591-48CF-8EA6-33424F95DF63}" srcOrd="1" destOrd="0" presId="urn:microsoft.com/office/officeart/2005/8/layout/vList5"/>
    <dgm:cxn modelId="{64795813-5C17-48B2-AA37-316B68E56EAB}" type="presParOf" srcId="{01FDEF69-8AAC-4EA7-BF13-F906250D3210}" destId="{D79E1B26-539E-407C-84AE-30E908432531}" srcOrd="1" destOrd="0" presId="urn:microsoft.com/office/officeart/2005/8/layout/vList5"/>
    <dgm:cxn modelId="{7A41D785-AD3C-4498-94EA-AB4308E2073C}" type="presParOf" srcId="{01FDEF69-8AAC-4EA7-BF13-F906250D3210}" destId="{8296C9BC-09B1-4982-90AA-D0A094C7E111}" srcOrd="2" destOrd="0" presId="urn:microsoft.com/office/officeart/2005/8/layout/vList5"/>
    <dgm:cxn modelId="{9A9307F5-5B59-4EF8-A28D-B7E2C6F5233B}" type="presParOf" srcId="{8296C9BC-09B1-4982-90AA-D0A094C7E111}" destId="{B21BF592-29DF-42BD-BEEC-32DB99C4A282}" srcOrd="0" destOrd="0" presId="urn:microsoft.com/office/officeart/2005/8/layout/vList5"/>
    <dgm:cxn modelId="{D8E4CB98-45EE-4BF8-96A1-EB6DD0A3ACA7}" type="presParOf" srcId="{8296C9BC-09B1-4982-90AA-D0A094C7E111}" destId="{9AAE2819-94E1-48E1-8DD7-2015575C64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71523C-F7CE-43E3-A6DE-92DB13DB963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l-GR"/>
        </a:p>
      </dgm:t>
    </dgm:pt>
    <dgm:pt modelId="{972BC196-0868-41A5-9A3A-1BD7366560FA}">
      <dgm:prSet custT="1"/>
      <dgm:spPr/>
      <dgm:t>
        <a:bodyPr/>
        <a:lstStyle/>
        <a:p>
          <a:r>
            <a:rPr lang="en-GB" sz="2400" b="1" i="0" dirty="0">
              <a:latin typeface="Calibri" panose="020F0502020204030204" pitchFamily="34" charset="0"/>
              <a:cs typeface="Calibri" panose="020F0502020204030204" pitchFamily="34" charset="0"/>
            </a:rPr>
            <a:t>Ισότητα</a:t>
          </a:r>
          <a:endParaRPr lang="el-GR" sz="2400" dirty="0">
            <a:latin typeface="Calibri" panose="020F0502020204030204" pitchFamily="34" charset="0"/>
            <a:cs typeface="Calibri" panose="020F0502020204030204" pitchFamily="34" charset="0"/>
          </a:endParaRPr>
        </a:p>
      </dgm:t>
    </dgm:pt>
    <dgm:pt modelId="{C66C0F6C-31E3-4A32-9094-3B9B4FAABA76}" type="parTrans" cxnId="{C41BE0B6-4D79-4E09-9860-A849AF4A6223}">
      <dgm:prSet/>
      <dgm:spPr/>
      <dgm:t>
        <a:bodyPr/>
        <a:lstStyle/>
        <a:p>
          <a:endParaRPr lang="el-GR"/>
        </a:p>
      </dgm:t>
    </dgm:pt>
    <dgm:pt modelId="{E6A56355-05C6-4E1E-947C-E9F2AF910FB7}" type="sibTrans" cxnId="{C41BE0B6-4D79-4E09-9860-A849AF4A6223}">
      <dgm:prSet/>
      <dgm:spPr/>
      <dgm:t>
        <a:bodyPr/>
        <a:lstStyle/>
        <a:p>
          <a:endParaRPr lang="el-GR"/>
        </a:p>
      </dgm:t>
    </dgm:pt>
    <dgm:pt modelId="{7BB02CDC-C311-4F4C-917F-BDCB84A2AFB7}">
      <dgm:prSet custT="1"/>
      <dgm:spPr/>
      <dgm:t>
        <a:bodyPr/>
        <a:lstStyle/>
        <a:p>
          <a:endParaRPr lang="el-GR" sz="1400" dirty="0">
            <a:latin typeface="Calibri" panose="020F0502020204030204" pitchFamily="34" charset="0"/>
            <a:cs typeface="Calibri" panose="020F0502020204030204" pitchFamily="34" charset="0"/>
          </a:endParaRPr>
        </a:p>
      </dgm:t>
    </dgm:pt>
    <dgm:pt modelId="{86AF03C7-31E3-4C2F-9F0C-8AF921EF61F0}" type="parTrans" cxnId="{B410C0EA-1C73-4513-8796-546A02F4F15A}">
      <dgm:prSet/>
      <dgm:spPr/>
      <dgm:t>
        <a:bodyPr/>
        <a:lstStyle/>
        <a:p>
          <a:endParaRPr lang="el-GR"/>
        </a:p>
      </dgm:t>
    </dgm:pt>
    <dgm:pt modelId="{B94952F0-CB9F-4DD7-8FE4-BBE33A102836}" type="sibTrans" cxnId="{B410C0EA-1C73-4513-8796-546A02F4F15A}">
      <dgm:prSet/>
      <dgm:spPr/>
      <dgm:t>
        <a:bodyPr/>
        <a:lstStyle/>
        <a:p>
          <a:endParaRPr lang="el-GR"/>
        </a:p>
      </dgm:t>
    </dgm:pt>
    <dgm:pt modelId="{B2FE2F2A-4693-4D5E-87FA-F53EC2B4845C}">
      <dgm:prSet custT="1"/>
      <dgm:spPr/>
      <dgm:t>
        <a:bodyPr/>
        <a:lstStyle/>
        <a:p>
          <a:r>
            <a:rPr lang="en-GB" sz="2400" b="1" i="0" dirty="0">
              <a:latin typeface="Calibri" panose="020F0502020204030204" pitchFamily="34" charset="0"/>
              <a:cs typeface="Calibri" panose="020F0502020204030204" pitchFamily="34" charset="0"/>
            </a:rPr>
            <a:t>Διαφάνεια</a:t>
          </a:r>
          <a:endParaRPr lang="el-GR" sz="2400" dirty="0">
            <a:latin typeface="Calibri" panose="020F0502020204030204" pitchFamily="34" charset="0"/>
            <a:cs typeface="Calibri" panose="020F0502020204030204" pitchFamily="34" charset="0"/>
          </a:endParaRPr>
        </a:p>
      </dgm:t>
    </dgm:pt>
    <dgm:pt modelId="{F050CD0D-A908-4703-8DD7-526D908F4E3F}" type="parTrans" cxnId="{1EE19223-8748-46DB-9B19-C117B1E136CA}">
      <dgm:prSet/>
      <dgm:spPr/>
      <dgm:t>
        <a:bodyPr/>
        <a:lstStyle/>
        <a:p>
          <a:endParaRPr lang="el-GR"/>
        </a:p>
      </dgm:t>
    </dgm:pt>
    <dgm:pt modelId="{7981E21B-33EB-4053-B52A-C2EAFCD395D2}" type="sibTrans" cxnId="{1EE19223-8748-46DB-9B19-C117B1E136CA}">
      <dgm:prSet/>
      <dgm:spPr/>
      <dgm:t>
        <a:bodyPr/>
        <a:lstStyle/>
        <a:p>
          <a:endParaRPr lang="el-GR"/>
        </a:p>
      </dgm:t>
    </dgm:pt>
    <dgm:pt modelId="{F832722C-FE87-48AE-B477-D66BBC7121E8}">
      <dgm:prSet custT="1"/>
      <dgm:spPr/>
      <dgm:t>
        <a:bodyPr/>
        <a:lstStyle/>
        <a:p>
          <a:endParaRPr lang="el-GR" sz="1400" dirty="0">
            <a:latin typeface="Calibri" panose="020F0502020204030204" pitchFamily="34" charset="0"/>
            <a:cs typeface="Calibri" panose="020F0502020204030204" pitchFamily="34" charset="0"/>
          </a:endParaRPr>
        </a:p>
      </dgm:t>
    </dgm:pt>
    <dgm:pt modelId="{46891B1D-080F-4F8F-AF79-53E382A09256}" type="parTrans" cxnId="{F45B3931-B707-4975-A099-BC481B8F1F76}">
      <dgm:prSet/>
      <dgm:spPr/>
      <dgm:t>
        <a:bodyPr/>
        <a:lstStyle/>
        <a:p>
          <a:endParaRPr lang="el-GR"/>
        </a:p>
      </dgm:t>
    </dgm:pt>
    <dgm:pt modelId="{ACC4B0D4-D1ED-4549-A6E0-9706F55A7337}" type="sibTrans" cxnId="{F45B3931-B707-4975-A099-BC481B8F1F76}">
      <dgm:prSet/>
      <dgm:spPr/>
      <dgm:t>
        <a:bodyPr/>
        <a:lstStyle/>
        <a:p>
          <a:endParaRPr lang="el-GR"/>
        </a:p>
      </dgm:t>
    </dgm:pt>
    <dgm:pt modelId="{6534AA62-7C54-41E4-9336-A635DBFA186E}">
      <dgm:prSet custT="1"/>
      <dgm:spPr/>
      <dgm:t>
        <a:bodyPr/>
        <a:lstStyle/>
        <a:p>
          <a:r>
            <a:rPr lang="en-US" sz="1400" dirty="0">
              <a:latin typeface="Calibri" panose="020F0502020204030204" pitchFamily="34" charset="0"/>
              <a:cs typeface="Calibri" panose="020F0502020204030204" pitchFamily="34" charset="0"/>
            </a:rPr>
            <a:t>Η ίση μεταχείριση όλων των ανθρώπων σε μια δημοκρατία είναι απαραίτητη και οι διακρίσεις λόγω φυλής, θρησκείας, φύλου ή σεξουαλικού προσανατολισμού δεν είναι ανεκτές.</a:t>
          </a:r>
          <a:endParaRPr lang="el-GR" sz="1400" dirty="0">
            <a:latin typeface="Calibri" panose="020F0502020204030204" pitchFamily="34" charset="0"/>
            <a:cs typeface="Calibri" panose="020F0502020204030204" pitchFamily="34" charset="0"/>
          </a:endParaRPr>
        </a:p>
      </dgm:t>
    </dgm:pt>
    <dgm:pt modelId="{09F67647-1E9A-4EEB-B235-5B30AFACBBA9}" type="parTrans" cxnId="{3AA9B791-4248-4143-81EE-D23A337822A0}">
      <dgm:prSet/>
      <dgm:spPr/>
      <dgm:t>
        <a:bodyPr/>
        <a:lstStyle/>
        <a:p>
          <a:endParaRPr lang="el-GR"/>
        </a:p>
      </dgm:t>
    </dgm:pt>
    <dgm:pt modelId="{B8921C87-60FB-49C2-A3E5-B1CD90A78A81}" type="sibTrans" cxnId="{3AA9B791-4248-4143-81EE-D23A337822A0}">
      <dgm:prSet/>
      <dgm:spPr/>
      <dgm:t>
        <a:bodyPr/>
        <a:lstStyle/>
        <a:p>
          <a:endParaRPr lang="el-GR"/>
        </a:p>
      </dgm:t>
    </dgm:pt>
    <dgm:pt modelId="{FBE3F00B-98B8-4FE5-BFC8-7A68E0D95A4E}">
      <dgm:prSet custT="1"/>
      <dgm:spPr/>
      <dgm:t>
        <a:bodyPr/>
        <a:lstStyle/>
        <a:p>
          <a:r>
            <a:rPr lang="en-US" sz="1400" dirty="0">
              <a:latin typeface="Calibri" panose="020F0502020204030204" pitchFamily="34" charset="0"/>
              <a:cs typeface="Calibri" panose="020F0502020204030204" pitchFamily="34" charset="0"/>
            </a:rPr>
            <a:t>Οι κυβερνητικές δράσεις και τα αποτελέσματα είναι σαφώς ορατά στο κοινό και οι δημόσιες πληροφορίες θα πρέπει να είναι διαθέσιμες κατόπιν αιτήματος του κοινού.</a:t>
          </a:r>
          <a:endParaRPr lang="el-GR" sz="1400" dirty="0">
            <a:latin typeface="Calibri" panose="020F0502020204030204" pitchFamily="34" charset="0"/>
            <a:cs typeface="Calibri" panose="020F0502020204030204" pitchFamily="34" charset="0"/>
          </a:endParaRPr>
        </a:p>
      </dgm:t>
    </dgm:pt>
    <dgm:pt modelId="{2AFE531B-C0D1-4710-85ED-EC2244284B83}" type="parTrans" cxnId="{01041B31-4DD5-4433-9255-AA48530FF4F5}">
      <dgm:prSet/>
      <dgm:spPr/>
      <dgm:t>
        <a:bodyPr/>
        <a:lstStyle/>
        <a:p>
          <a:endParaRPr lang="el-GR"/>
        </a:p>
      </dgm:t>
    </dgm:pt>
    <dgm:pt modelId="{9D35C600-3432-42C2-9550-FEE44E794101}" type="sibTrans" cxnId="{01041B31-4DD5-4433-9255-AA48530FF4F5}">
      <dgm:prSet/>
      <dgm:spPr/>
      <dgm:t>
        <a:bodyPr/>
        <a:lstStyle/>
        <a:p>
          <a:endParaRPr lang="el-GR"/>
        </a:p>
      </dgm:t>
    </dgm:pt>
    <dgm:pt modelId="{F3B541B7-AB0A-4A7C-9053-4C06BBAD0568}" type="pres">
      <dgm:prSet presAssocID="{2D71523C-F7CE-43E3-A6DE-92DB13DB9638}" presName="Name0" presStyleCnt="0">
        <dgm:presLayoutVars>
          <dgm:dir/>
          <dgm:animLvl val="lvl"/>
          <dgm:resizeHandles val="exact"/>
        </dgm:presLayoutVars>
      </dgm:prSet>
      <dgm:spPr/>
    </dgm:pt>
    <dgm:pt modelId="{B329E7F1-562E-4E5B-9C93-E79D8DD89E58}" type="pres">
      <dgm:prSet presAssocID="{972BC196-0868-41A5-9A3A-1BD7366560FA}" presName="linNode" presStyleCnt="0"/>
      <dgm:spPr/>
    </dgm:pt>
    <dgm:pt modelId="{4C812086-1940-4B30-BEA8-887EB6F324E7}" type="pres">
      <dgm:prSet presAssocID="{972BC196-0868-41A5-9A3A-1BD7366560FA}" presName="parentText" presStyleLbl="node1" presStyleIdx="0" presStyleCnt="2" custLinFactNeighborX="-8406" custLinFactNeighborY="-3216">
        <dgm:presLayoutVars>
          <dgm:chMax val="1"/>
          <dgm:bulletEnabled val="1"/>
        </dgm:presLayoutVars>
      </dgm:prSet>
      <dgm:spPr/>
    </dgm:pt>
    <dgm:pt modelId="{2C4F4F99-0B10-4F4F-9FAD-5DAE165FAE6B}" type="pres">
      <dgm:prSet presAssocID="{972BC196-0868-41A5-9A3A-1BD7366560FA}" presName="descendantText" presStyleLbl="alignAccFollowNode1" presStyleIdx="0" presStyleCnt="2">
        <dgm:presLayoutVars>
          <dgm:bulletEnabled val="1"/>
        </dgm:presLayoutVars>
      </dgm:prSet>
      <dgm:spPr/>
    </dgm:pt>
    <dgm:pt modelId="{EB1A18A0-D297-43F0-B5D8-BF956FC8F964}" type="pres">
      <dgm:prSet presAssocID="{E6A56355-05C6-4E1E-947C-E9F2AF910FB7}" presName="sp" presStyleCnt="0"/>
      <dgm:spPr/>
    </dgm:pt>
    <dgm:pt modelId="{59D499F7-98F9-49BC-A5E2-7FFFF2F12FC1}" type="pres">
      <dgm:prSet presAssocID="{B2FE2F2A-4693-4D5E-87FA-F53EC2B4845C}" presName="linNode" presStyleCnt="0"/>
      <dgm:spPr/>
    </dgm:pt>
    <dgm:pt modelId="{F05C8476-9280-456F-A079-B0BF91BC6B1D}" type="pres">
      <dgm:prSet presAssocID="{B2FE2F2A-4693-4D5E-87FA-F53EC2B4845C}" presName="parentText" presStyleLbl="node1" presStyleIdx="1" presStyleCnt="2">
        <dgm:presLayoutVars>
          <dgm:chMax val="1"/>
          <dgm:bulletEnabled val="1"/>
        </dgm:presLayoutVars>
      </dgm:prSet>
      <dgm:spPr/>
    </dgm:pt>
    <dgm:pt modelId="{DDF5E57E-561B-480C-873D-DB60CE8A639C}" type="pres">
      <dgm:prSet presAssocID="{B2FE2F2A-4693-4D5E-87FA-F53EC2B4845C}" presName="descendantText" presStyleLbl="alignAccFollowNode1" presStyleIdx="1" presStyleCnt="2">
        <dgm:presLayoutVars>
          <dgm:bulletEnabled val="1"/>
        </dgm:presLayoutVars>
      </dgm:prSet>
      <dgm:spPr/>
    </dgm:pt>
  </dgm:ptLst>
  <dgm:cxnLst>
    <dgm:cxn modelId="{1EE19223-8748-46DB-9B19-C117B1E136CA}" srcId="{2D71523C-F7CE-43E3-A6DE-92DB13DB9638}" destId="{B2FE2F2A-4693-4D5E-87FA-F53EC2B4845C}" srcOrd="1" destOrd="0" parTransId="{F050CD0D-A908-4703-8DD7-526D908F4E3F}" sibTransId="{7981E21B-33EB-4053-B52A-C2EAFCD395D2}"/>
    <dgm:cxn modelId="{01041B31-4DD5-4433-9255-AA48530FF4F5}" srcId="{B2FE2F2A-4693-4D5E-87FA-F53EC2B4845C}" destId="{FBE3F00B-98B8-4FE5-BFC8-7A68E0D95A4E}" srcOrd="1" destOrd="0" parTransId="{2AFE531B-C0D1-4710-85ED-EC2244284B83}" sibTransId="{9D35C600-3432-42C2-9550-FEE44E794101}"/>
    <dgm:cxn modelId="{F45B3931-B707-4975-A099-BC481B8F1F76}" srcId="{B2FE2F2A-4693-4D5E-87FA-F53EC2B4845C}" destId="{F832722C-FE87-48AE-B477-D66BBC7121E8}" srcOrd="0" destOrd="0" parTransId="{46891B1D-080F-4F8F-AF79-53E382A09256}" sibTransId="{ACC4B0D4-D1ED-4549-A6E0-9706F55A7337}"/>
    <dgm:cxn modelId="{85762C36-111D-47EC-A35E-51F9F79F710C}" type="presOf" srcId="{7BB02CDC-C311-4F4C-917F-BDCB84A2AFB7}" destId="{2C4F4F99-0B10-4F4F-9FAD-5DAE165FAE6B}" srcOrd="0" destOrd="0" presId="urn:microsoft.com/office/officeart/2005/8/layout/vList5"/>
    <dgm:cxn modelId="{DE745F5D-25A0-4386-8827-03B45CB1453A}" type="presOf" srcId="{B2FE2F2A-4693-4D5E-87FA-F53EC2B4845C}" destId="{F05C8476-9280-456F-A079-B0BF91BC6B1D}" srcOrd="0" destOrd="0" presId="urn:microsoft.com/office/officeart/2005/8/layout/vList5"/>
    <dgm:cxn modelId="{5A19E85F-B3A0-450A-A1B0-D78E4E883D7C}" type="presOf" srcId="{6534AA62-7C54-41E4-9336-A635DBFA186E}" destId="{2C4F4F99-0B10-4F4F-9FAD-5DAE165FAE6B}" srcOrd="0" destOrd="1" presId="urn:microsoft.com/office/officeart/2005/8/layout/vList5"/>
    <dgm:cxn modelId="{1CE55F6D-9D69-47D3-9AC2-C55F5CF9F6B0}" type="presOf" srcId="{972BC196-0868-41A5-9A3A-1BD7366560FA}" destId="{4C812086-1940-4B30-BEA8-887EB6F324E7}" srcOrd="0" destOrd="0" presId="urn:microsoft.com/office/officeart/2005/8/layout/vList5"/>
    <dgm:cxn modelId="{3AA9B791-4248-4143-81EE-D23A337822A0}" srcId="{972BC196-0868-41A5-9A3A-1BD7366560FA}" destId="{6534AA62-7C54-41E4-9336-A635DBFA186E}" srcOrd="1" destOrd="0" parTransId="{09F67647-1E9A-4EEB-B235-5B30AFACBBA9}" sibTransId="{B8921C87-60FB-49C2-A3E5-B1CD90A78A81}"/>
    <dgm:cxn modelId="{719A2AA7-9969-47BC-BA50-521131BADBA1}" type="presOf" srcId="{FBE3F00B-98B8-4FE5-BFC8-7A68E0D95A4E}" destId="{DDF5E57E-561B-480C-873D-DB60CE8A639C}" srcOrd="0" destOrd="1" presId="urn:microsoft.com/office/officeart/2005/8/layout/vList5"/>
    <dgm:cxn modelId="{36C3B0AF-C9D6-4446-8ECB-FABDDDE827E3}" type="presOf" srcId="{F832722C-FE87-48AE-B477-D66BBC7121E8}" destId="{DDF5E57E-561B-480C-873D-DB60CE8A639C}" srcOrd="0" destOrd="0" presId="urn:microsoft.com/office/officeart/2005/8/layout/vList5"/>
    <dgm:cxn modelId="{C41BE0B6-4D79-4E09-9860-A849AF4A6223}" srcId="{2D71523C-F7CE-43E3-A6DE-92DB13DB9638}" destId="{972BC196-0868-41A5-9A3A-1BD7366560FA}" srcOrd="0" destOrd="0" parTransId="{C66C0F6C-31E3-4A32-9094-3B9B4FAABA76}" sibTransId="{E6A56355-05C6-4E1E-947C-E9F2AF910FB7}"/>
    <dgm:cxn modelId="{9BDF24B7-5C51-4B47-8BC0-784A474F4CF2}" type="presOf" srcId="{2D71523C-F7CE-43E3-A6DE-92DB13DB9638}" destId="{F3B541B7-AB0A-4A7C-9053-4C06BBAD0568}" srcOrd="0" destOrd="0" presId="urn:microsoft.com/office/officeart/2005/8/layout/vList5"/>
    <dgm:cxn modelId="{B410C0EA-1C73-4513-8796-546A02F4F15A}" srcId="{972BC196-0868-41A5-9A3A-1BD7366560FA}" destId="{7BB02CDC-C311-4F4C-917F-BDCB84A2AFB7}" srcOrd="0" destOrd="0" parTransId="{86AF03C7-31E3-4C2F-9F0C-8AF921EF61F0}" sibTransId="{B94952F0-CB9F-4DD7-8FE4-BBE33A102836}"/>
    <dgm:cxn modelId="{34A80211-5C52-486E-ABF9-8A0900CFA338}" type="presParOf" srcId="{F3B541B7-AB0A-4A7C-9053-4C06BBAD0568}" destId="{B329E7F1-562E-4E5B-9C93-E79D8DD89E58}" srcOrd="0" destOrd="0" presId="urn:microsoft.com/office/officeart/2005/8/layout/vList5"/>
    <dgm:cxn modelId="{07C89274-249F-432C-B682-5FE68CB7EB97}" type="presParOf" srcId="{B329E7F1-562E-4E5B-9C93-E79D8DD89E58}" destId="{4C812086-1940-4B30-BEA8-887EB6F324E7}" srcOrd="0" destOrd="0" presId="urn:microsoft.com/office/officeart/2005/8/layout/vList5"/>
    <dgm:cxn modelId="{BE64E96B-ACC8-410F-B25D-23026634EB1A}" type="presParOf" srcId="{B329E7F1-562E-4E5B-9C93-E79D8DD89E58}" destId="{2C4F4F99-0B10-4F4F-9FAD-5DAE165FAE6B}" srcOrd="1" destOrd="0" presId="urn:microsoft.com/office/officeart/2005/8/layout/vList5"/>
    <dgm:cxn modelId="{22D9AB3A-B70B-42EA-AC56-927C475A3FC8}" type="presParOf" srcId="{F3B541B7-AB0A-4A7C-9053-4C06BBAD0568}" destId="{EB1A18A0-D297-43F0-B5D8-BF956FC8F964}" srcOrd="1" destOrd="0" presId="urn:microsoft.com/office/officeart/2005/8/layout/vList5"/>
    <dgm:cxn modelId="{3ABDD396-124A-4EE8-8000-BC7C080C910A}" type="presParOf" srcId="{F3B541B7-AB0A-4A7C-9053-4C06BBAD0568}" destId="{59D499F7-98F9-49BC-A5E2-7FFFF2F12FC1}" srcOrd="2" destOrd="0" presId="urn:microsoft.com/office/officeart/2005/8/layout/vList5"/>
    <dgm:cxn modelId="{39AF8E6B-BE19-4BEA-8A3E-73C4A3B5E858}" type="presParOf" srcId="{59D499F7-98F9-49BC-A5E2-7FFFF2F12FC1}" destId="{F05C8476-9280-456F-A079-B0BF91BC6B1D}" srcOrd="0" destOrd="0" presId="urn:microsoft.com/office/officeart/2005/8/layout/vList5"/>
    <dgm:cxn modelId="{B08C0C8F-474D-4CE6-ADD2-1E1AE783E983}" type="presParOf" srcId="{59D499F7-98F9-49BC-A5E2-7FFFF2F12FC1}" destId="{DDF5E57E-561B-480C-873D-DB60CE8A63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867DCE-B060-49E2-A66E-0AF13B211E0A}"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853E822F-1D31-4424-B324-C58B26C9051F}">
      <dgm:prSet custT="1"/>
      <dgm:spPr/>
      <dgm:t>
        <a:bodyPr/>
        <a:lstStyle/>
        <a:p>
          <a:r>
            <a:rPr lang="en-GB" sz="2400" b="1" i="0" dirty="0">
              <a:latin typeface="Calibri" panose="020F0502020204030204" pitchFamily="34" charset="0"/>
              <a:cs typeface="Calibri" panose="020F0502020204030204" pitchFamily="34" charset="0"/>
            </a:rPr>
            <a:t>Πολιτική ανοχή</a:t>
          </a:r>
          <a:endParaRPr lang="el-GR" sz="2400" dirty="0">
            <a:latin typeface="Calibri" panose="020F0502020204030204" pitchFamily="34" charset="0"/>
            <a:cs typeface="Calibri" panose="020F0502020204030204" pitchFamily="34" charset="0"/>
          </a:endParaRPr>
        </a:p>
      </dgm:t>
    </dgm:pt>
    <dgm:pt modelId="{DB22BAAD-EF2C-4C46-BDEC-524F9D4F52D4}" type="parTrans" cxnId="{F60027F9-4619-4C67-983A-15A7D63194FB}">
      <dgm:prSet/>
      <dgm:spPr/>
      <dgm:t>
        <a:bodyPr/>
        <a:lstStyle/>
        <a:p>
          <a:endParaRPr lang="el-GR"/>
        </a:p>
      </dgm:t>
    </dgm:pt>
    <dgm:pt modelId="{91E74970-68F3-474E-A2FC-8AE843EC767B}" type="sibTrans" cxnId="{F60027F9-4619-4C67-983A-15A7D63194FB}">
      <dgm:prSet/>
      <dgm:spPr/>
      <dgm:t>
        <a:bodyPr/>
        <a:lstStyle/>
        <a:p>
          <a:endParaRPr lang="el-GR"/>
        </a:p>
      </dgm:t>
    </dgm:pt>
    <dgm:pt modelId="{1EC1DA25-E14D-44F1-8F2B-7B09FC5E93CE}">
      <dgm:prSet custT="1"/>
      <dgm:spPr/>
      <dgm:t>
        <a:bodyPr/>
        <a:lstStyle/>
        <a:p>
          <a:r>
            <a:rPr lang="en-US" sz="1200" b="1" i="0" dirty="0">
              <a:effectLst/>
              <a:latin typeface="Calibri" panose="020F0502020204030204" pitchFamily="34" charset="0"/>
              <a:cs typeface="Calibri" panose="020F0502020204030204" pitchFamily="34" charset="0"/>
            </a:rPr>
            <a:t>Ίσα δικαιώματα για όλους</a:t>
          </a:r>
          <a:endParaRPr lang="el-GR" sz="1200" dirty="0">
            <a:latin typeface="Calibri" panose="020F0502020204030204" pitchFamily="34" charset="0"/>
            <a:cs typeface="Calibri" panose="020F0502020204030204" pitchFamily="34" charset="0"/>
          </a:endParaRPr>
        </a:p>
      </dgm:t>
    </dgm:pt>
    <dgm:pt modelId="{09DC844B-D377-4059-B784-57E0A0199160}" type="parTrans" cxnId="{20697713-3961-4152-9451-BF65A767D9F7}">
      <dgm:prSet/>
      <dgm:spPr/>
      <dgm:t>
        <a:bodyPr/>
        <a:lstStyle/>
        <a:p>
          <a:endParaRPr lang="el-GR"/>
        </a:p>
      </dgm:t>
    </dgm:pt>
    <dgm:pt modelId="{53AAEFDB-65E5-4EC4-9D5C-07884501E06F}" type="sibTrans" cxnId="{20697713-3961-4152-9451-BF65A767D9F7}">
      <dgm:prSet/>
      <dgm:spPr/>
      <dgm:t>
        <a:bodyPr/>
        <a:lstStyle/>
        <a:p>
          <a:endParaRPr lang="el-GR"/>
        </a:p>
      </dgm:t>
    </dgm:pt>
    <dgm:pt modelId="{3D57CC82-4F63-4534-8947-C90078ABA4BD}">
      <dgm:prSet custT="1"/>
      <dgm:spPr/>
      <dgm:t>
        <a:bodyPr/>
        <a:lstStyle/>
        <a:p>
          <a:r>
            <a:rPr lang="en-GB" sz="2400" b="1" i="0" dirty="0">
              <a:latin typeface="Calibri" panose="020F0502020204030204" pitchFamily="34" charset="0"/>
              <a:cs typeface="Calibri" panose="020F0502020204030204" pitchFamily="34" charset="0"/>
            </a:rPr>
            <a:t>Πολυκομματικό σύστημα</a:t>
          </a:r>
          <a:endParaRPr lang="el-GR" sz="2400" dirty="0">
            <a:latin typeface="Calibri" panose="020F0502020204030204" pitchFamily="34" charset="0"/>
            <a:cs typeface="Calibri" panose="020F0502020204030204" pitchFamily="34" charset="0"/>
          </a:endParaRPr>
        </a:p>
      </dgm:t>
    </dgm:pt>
    <dgm:pt modelId="{26FFD8DA-E03C-466A-ADB5-876E5E3E5F87}" type="parTrans" cxnId="{617311AD-EFD7-403D-BFA9-E14F2150ACC4}">
      <dgm:prSet/>
      <dgm:spPr/>
      <dgm:t>
        <a:bodyPr/>
        <a:lstStyle/>
        <a:p>
          <a:endParaRPr lang="el-GR"/>
        </a:p>
      </dgm:t>
    </dgm:pt>
    <dgm:pt modelId="{6ED590C6-0980-4A47-8C56-41C207A06B26}" type="sibTrans" cxnId="{617311AD-EFD7-403D-BFA9-E14F2150ACC4}">
      <dgm:prSet/>
      <dgm:spPr/>
      <dgm:t>
        <a:bodyPr/>
        <a:lstStyle/>
        <a:p>
          <a:endParaRPr lang="el-GR"/>
        </a:p>
      </dgm:t>
    </dgm:pt>
    <dgm:pt modelId="{0F4EC578-775B-4FF0-835F-88E4B3A272AE}">
      <dgm:prSet custT="1"/>
      <dgm:spPr/>
      <dgm:t>
        <a:bodyPr/>
        <a:lstStyle/>
        <a:p>
          <a:r>
            <a:rPr lang="en-US" sz="1300" b="1" i="0" dirty="0">
              <a:effectLst/>
              <a:latin typeface="Calibri" panose="020F0502020204030204" pitchFamily="34" charset="0"/>
              <a:cs typeface="Calibri" panose="020F0502020204030204" pitchFamily="34" charset="0"/>
            </a:rPr>
            <a:t>Ελευθερία επιλογής στις εκλογές:</a:t>
          </a:r>
          <a:endParaRPr lang="el-GR" sz="1300" dirty="0">
            <a:latin typeface="Calibri" panose="020F0502020204030204" pitchFamily="34" charset="0"/>
            <a:cs typeface="Calibri" panose="020F0502020204030204" pitchFamily="34" charset="0"/>
          </a:endParaRPr>
        </a:p>
      </dgm:t>
    </dgm:pt>
    <dgm:pt modelId="{74FE4BD1-F821-4BA9-A0A8-1D3887EABCC6}" type="parTrans" cxnId="{9A2E57E8-B68F-4D60-9AEB-71E1934EA1E0}">
      <dgm:prSet/>
      <dgm:spPr/>
      <dgm:t>
        <a:bodyPr/>
        <a:lstStyle/>
        <a:p>
          <a:endParaRPr lang="el-GR"/>
        </a:p>
      </dgm:t>
    </dgm:pt>
    <dgm:pt modelId="{4EE0CDF3-10B6-4C0B-B2E4-945A6C81059F}" type="sibTrans" cxnId="{9A2E57E8-B68F-4D60-9AEB-71E1934EA1E0}">
      <dgm:prSet/>
      <dgm:spPr/>
      <dgm:t>
        <a:bodyPr/>
        <a:lstStyle/>
        <a:p>
          <a:endParaRPr lang="el-GR"/>
        </a:p>
      </dgm:t>
    </dgm:pt>
    <dgm:pt modelId="{54151CDA-B86A-45C8-9626-ED481DCA8386}">
      <dgm:prSet custT="1"/>
      <dgm:spPr/>
      <dgm:t>
        <a:bodyPr/>
        <a:lstStyle/>
        <a:p>
          <a:pPr>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Η </a:t>
          </a:r>
          <a:r>
            <a:rPr lang="en-US" sz="1200" b="0" i="0" dirty="0" err="1">
              <a:effectLst/>
              <a:latin typeface="Calibri" panose="020F0502020204030204" pitchFamily="34" charset="0"/>
              <a:cs typeface="Calibri" panose="020F0502020204030204" pitchFamily="34" charset="0"/>
            </a:rPr>
            <a:t>δημοκρ</a:t>
          </a:r>
          <a:r>
            <a:rPr lang="en-US" sz="1200" b="0" i="0" dirty="0">
              <a:effectLst/>
              <a:latin typeface="Calibri" panose="020F0502020204030204" pitchFamily="34" charset="0"/>
              <a:cs typeface="Calibri" panose="020F0502020204030204" pitchFamily="34" charset="0"/>
            </a:rPr>
            <a:t>ατία υποστηρίζει την ισότητα των δικαιωμάτων, ανεξάρτητα από τη στάση της πλειοψηφίας.</a:t>
          </a:r>
        </a:p>
      </dgm:t>
    </dgm:pt>
    <dgm:pt modelId="{D8CC75E0-657C-44A1-8554-EAE87F3E90A6}" type="parTrans" cxnId="{FE9F7FFF-F501-4D70-9F95-55AFB3B34101}">
      <dgm:prSet/>
      <dgm:spPr/>
      <dgm:t>
        <a:bodyPr/>
        <a:lstStyle/>
        <a:p>
          <a:endParaRPr lang="en-US"/>
        </a:p>
      </dgm:t>
    </dgm:pt>
    <dgm:pt modelId="{6C13E1CA-52AD-4B02-BB61-F859257C90A7}" type="sibTrans" cxnId="{FE9F7FFF-F501-4D70-9F95-55AFB3B34101}">
      <dgm:prSet/>
      <dgm:spPr/>
      <dgm:t>
        <a:bodyPr/>
        <a:lstStyle/>
        <a:p>
          <a:endParaRPr lang="en-US"/>
        </a:p>
      </dgm:t>
    </dgm:pt>
    <dgm:pt modelId="{3A7F5B36-F21C-4DD2-AD28-6D12389467B1}">
      <dgm:prSet custT="1"/>
      <dgm:spPr/>
      <dgm:t>
        <a:bodyPr/>
        <a:lstStyle/>
        <a:p>
          <a:pPr>
            <a:buFont typeface="Arial" panose="020B0604020202020204" pitchFamily="34" charset="0"/>
            <a:buNone/>
          </a:pPr>
          <a:r>
            <a:rPr lang="en-US" sz="1200" b="1" i="0" dirty="0">
              <a:effectLst/>
              <a:latin typeface="Calibri" panose="020F0502020204030204" pitchFamily="34" charset="0"/>
              <a:cs typeface="Calibri" panose="020F0502020204030204" pitchFamily="34" charset="0"/>
            </a:rPr>
            <a:t>Φωνή της μειονότητας</a:t>
          </a:r>
          <a:endParaRPr lang="en-US" sz="1200" b="0" i="0" dirty="0">
            <a:effectLst/>
            <a:latin typeface="Calibri" panose="020F0502020204030204" pitchFamily="34" charset="0"/>
            <a:cs typeface="Calibri" panose="020F0502020204030204" pitchFamily="34" charset="0"/>
          </a:endParaRPr>
        </a:p>
      </dgm:t>
    </dgm:pt>
    <dgm:pt modelId="{B24D8A55-3DB3-428A-AC2B-8554BB0F4DB8}" type="parTrans" cxnId="{3D7AC1F4-5519-4F9D-927F-66D6F6B80480}">
      <dgm:prSet/>
      <dgm:spPr/>
      <dgm:t>
        <a:bodyPr/>
        <a:lstStyle/>
        <a:p>
          <a:endParaRPr lang="en-US"/>
        </a:p>
      </dgm:t>
    </dgm:pt>
    <dgm:pt modelId="{30C05C3D-98AA-4268-A418-F2E9C142AE37}" type="sibTrans" cxnId="{3D7AC1F4-5519-4F9D-927F-66D6F6B80480}">
      <dgm:prSet/>
      <dgm:spPr/>
      <dgm:t>
        <a:bodyPr/>
        <a:lstStyle/>
        <a:p>
          <a:endParaRPr lang="en-US"/>
        </a:p>
      </dgm:t>
    </dgm:pt>
    <dgm:pt modelId="{80B5F90D-AA94-496A-9399-DED21AF11DBA}">
      <dgm:prSet custT="1"/>
      <dgm:spPr/>
      <dgm:t>
        <a:bodyPr/>
        <a:lstStyle/>
        <a:p>
          <a:pPr>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Οι μειονοτικές ομάδες διατηρούν το δικαίωμα να εκφράζουν και να μοιράζονται τις απόψεις τους.</a:t>
          </a:r>
        </a:p>
      </dgm:t>
    </dgm:pt>
    <dgm:pt modelId="{8382913D-A04D-4C87-9442-99635DECE5AA}" type="parTrans" cxnId="{BAC6316E-D413-4DC5-913C-E1C6760BF4D6}">
      <dgm:prSet/>
      <dgm:spPr/>
      <dgm:t>
        <a:bodyPr/>
        <a:lstStyle/>
        <a:p>
          <a:endParaRPr lang="en-US"/>
        </a:p>
      </dgm:t>
    </dgm:pt>
    <dgm:pt modelId="{A8FEC0B8-3351-4D84-B606-E2916813EC10}" type="sibTrans" cxnId="{BAC6316E-D413-4DC5-913C-E1C6760BF4D6}">
      <dgm:prSet/>
      <dgm:spPr/>
      <dgm:t>
        <a:bodyPr/>
        <a:lstStyle/>
        <a:p>
          <a:endParaRPr lang="en-US"/>
        </a:p>
      </dgm:t>
    </dgm:pt>
    <dgm:pt modelId="{4BB2683B-095D-404A-977E-68D219562CE9}">
      <dgm:prSet custT="1"/>
      <dgm:spPr/>
      <dgm:t>
        <a:bodyPr/>
        <a:lstStyle/>
        <a:p>
          <a:pPr>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Αυτό το δικαίωμα παραμένει ακόμη και αν δεν αποτελούν την πλειοψηφία μετά τις εκλογές.</a:t>
          </a:r>
        </a:p>
      </dgm:t>
    </dgm:pt>
    <dgm:pt modelId="{9D854ED7-FB90-48A7-A42F-DEF6265BAA55}" type="parTrans" cxnId="{55CCDF76-1156-4152-93B2-4103A6D55C74}">
      <dgm:prSet/>
      <dgm:spPr/>
      <dgm:t>
        <a:bodyPr/>
        <a:lstStyle/>
        <a:p>
          <a:endParaRPr lang="en-US"/>
        </a:p>
      </dgm:t>
    </dgm:pt>
    <dgm:pt modelId="{A20BA695-5FD1-4165-B1C8-46AFED9A583C}" type="sibTrans" cxnId="{55CCDF76-1156-4152-93B2-4103A6D55C74}">
      <dgm:prSet/>
      <dgm:spPr/>
      <dgm:t>
        <a:bodyPr/>
        <a:lstStyle/>
        <a:p>
          <a:endParaRPr lang="en-US"/>
        </a:p>
      </dgm:t>
    </dgm:pt>
    <dgm:pt modelId="{6EB1AF52-5F4B-4290-A5EB-4836D0BA8CB0}">
      <dgm:prSet custT="1"/>
      <dgm:spPr/>
      <dgm:t>
        <a:bodyPr/>
        <a:lstStyle/>
        <a:p>
          <a:pPr>
            <a:buFont typeface="Arial" panose="020B0604020202020204" pitchFamily="34" charset="0"/>
            <a:buNone/>
          </a:pPr>
          <a:r>
            <a:rPr lang="en-US" sz="1200" b="1" i="0" dirty="0">
              <a:effectLst/>
              <a:latin typeface="Calibri" panose="020F0502020204030204" pitchFamily="34" charset="0"/>
              <a:cs typeface="Calibri" panose="020F0502020204030204" pitchFamily="34" charset="0"/>
            </a:rPr>
            <a:t>Η αξία της συμμετοχικότητας</a:t>
          </a:r>
          <a:endParaRPr lang="en-US" sz="1200" b="0" i="0" dirty="0">
            <a:effectLst/>
            <a:latin typeface="Calibri" panose="020F0502020204030204" pitchFamily="34" charset="0"/>
            <a:cs typeface="Calibri" panose="020F0502020204030204" pitchFamily="34" charset="0"/>
          </a:endParaRPr>
        </a:p>
      </dgm:t>
    </dgm:pt>
    <dgm:pt modelId="{36621189-D71E-4031-9F27-9EB33BFB84E4}" type="parTrans" cxnId="{8FD41696-3F70-4665-940C-A15108165BA3}">
      <dgm:prSet/>
      <dgm:spPr/>
      <dgm:t>
        <a:bodyPr/>
        <a:lstStyle/>
        <a:p>
          <a:endParaRPr lang="en-US"/>
        </a:p>
      </dgm:t>
    </dgm:pt>
    <dgm:pt modelId="{3C478AFB-E474-4722-AB39-7C68A49D1A24}" type="sibTrans" cxnId="{8FD41696-3F70-4665-940C-A15108165BA3}">
      <dgm:prSet/>
      <dgm:spPr/>
      <dgm:t>
        <a:bodyPr/>
        <a:lstStyle/>
        <a:p>
          <a:endParaRPr lang="en-US"/>
        </a:p>
      </dgm:t>
    </dgm:pt>
    <dgm:pt modelId="{BBA61BC3-46EE-4210-BCA8-B4E3E55F6200}">
      <dgm:prSet custT="1"/>
      <dgm:spPr/>
      <dgm:t>
        <a:bodyPr/>
        <a:lstStyle/>
        <a:p>
          <a:pPr>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Η π</a:t>
          </a:r>
          <a:r>
            <a:rPr lang="en-US" sz="1200" b="0" i="0" dirty="0" err="1">
              <a:effectLst/>
              <a:latin typeface="Calibri" panose="020F0502020204030204" pitchFamily="34" charset="0"/>
              <a:cs typeface="Calibri" panose="020F0502020204030204" pitchFamily="34" charset="0"/>
            </a:rPr>
            <a:t>οικιλομορφί</a:t>
          </a:r>
          <a:r>
            <a:rPr lang="en-US" sz="1200" b="0" i="0" dirty="0">
              <a:effectLst/>
              <a:latin typeface="Calibri" panose="020F0502020204030204" pitchFamily="34" charset="0"/>
              <a:cs typeface="Calibri" panose="020F0502020204030204" pitchFamily="34" charset="0"/>
            </a:rPr>
            <a:t>α των ιδεών και </a:t>
          </a:r>
          <a:r>
            <a:rPr lang="el-GR" sz="1200" b="0" i="0" dirty="0">
              <a:effectLst/>
              <a:latin typeface="Calibri" panose="020F0502020204030204" pitchFamily="34" charset="0"/>
              <a:cs typeface="Calibri" panose="020F0502020204030204" pitchFamily="34" charset="0"/>
            </a:rPr>
            <a:t>η έκφραση </a:t>
          </a:r>
          <a:r>
            <a:rPr lang="en-US" sz="1200" b="0" i="0" dirty="0" err="1">
              <a:effectLst/>
              <a:latin typeface="Calibri" panose="020F0502020204030204" pitchFamily="34" charset="0"/>
              <a:cs typeface="Calibri" panose="020F0502020204030204" pitchFamily="34" charset="0"/>
            </a:rPr>
            <a:t>είν</a:t>
          </a:r>
          <a:r>
            <a:rPr lang="en-US" sz="1200" b="0" i="0" dirty="0">
              <a:effectLst/>
              <a:latin typeface="Calibri" panose="020F0502020204030204" pitchFamily="34" charset="0"/>
              <a:cs typeface="Calibri" panose="020F0502020204030204" pitchFamily="34" charset="0"/>
            </a:rPr>
            <a:t>αι ζωτικής σημασίας για μια ακμάζουσα δημοκρατία.</a:t>
          </a:r>
        </a:p>
      </dgm:t>
    </dgm:pt>
    <dgm:pt modelId="{4D86A49E-EC44-4CD4-9ECE-D83C702E5A29}" type="parTrans" cxnId="{20585E66-9136-4E15-97D1-248B15C99825}">
      <dgm:prSet/>
      <dgm:spPr/>
      <dgm:t>
        <a:bodyPr/>
        <a:lstStyle/>
        <a:p>
          <a:endParaRPr lang="en-US"/>
        </a:p>
      </dgm:t>
    </dgm:pt>
    <dgm:pt modelId="{33064E24-CE5D-46C7-8960-0E356BDCA3A3}" type="sibTrans" cxnId="{20585E66-9136-4E15-97D1-248B15C99825}">
      <dgm:prSet/>
      <dgm:spPr/>
      <dgm:t>
        <a:bodyPr/>
        <a:lstStyle/>
        <a:p>
          <a:endParaRPr lang="en-US"/>
        </a:p>
      </dgm:t>
    </dgm:pt>
    <dgm:pt modelId="{6FA9D47F-21B5-48E1-A165-E8F93773A8D7}">
      <dgm:prSet custT="1"/>
      <dgm:spPr/>
      <dgm:t>
        <a:bodyPr/>
        <a:lstStyle/>
        <a:p>
          <a:pPr>
            <a:buFont typeface="Arial" panose="020B0604020202020204" pitchFamily="34" charset="0"/>
            <a:buChar char="•"/>
          </a:pPr>
          <a:r>
            <a:rPr lang="en-US" sz="1200" b="0" i="0" dirty="0">
              <a:effectLst/>
              <a:latin typeface="Calibri" panose="020F0502020204030204" pitchFamily="34" charset="0"/>
              <a:cs typeface="Calibri" panose="020F0502020204030204" pitchFamily="34" charset="0"/>
            </a:rPr>
            <a:t>Η καταπίεση των μειονοτικών φωνών μπορεί να εμποδίσει την κοινωνική πρόοδο και ανάπτυξη.</a:t>
          </a:r>
        </a:p>
      </dgm:t>
    </dgm:pt>
    <dgm:pt modelId="{F664E941-C07E-4EB1-AB81-1CC111E35499}" type="parTrans" cxnId="{FADE00C1-726E-4889-BBB8-DCF0616148FA}">
      <dgm:prSet/>
      <dgm:spPr/>
      <dgm:t>
        <a:bodyPr/>
        <a:lstStyle/>
        <a:p>
          <a:endParaRPr lang="en-US"/>
        </a:p>
      </dgm:t>
    </dgm:pt>
    <dgm:pt modelId="{921C6926-E7F5-42EF-8360-EFE8A1800B6E}" type="sibTrans" cxnId="{FADE00C1-726E-4889-BBB8-DCF0616148FA}">
      <dgm:prSet/>
      <dgm:spPr/>
      <dgm:t>
        <a:bodyPr/>
        <a:lstStyle/>
        <a:p>
          <a:endParaRPr lang="en-US"/>
        </a:p>
      </dgm:t>
    </dgm:pt>
    <dgm:pt modelId="{730CC435-815E-471A-8EEC-2909C0F8DEBA}">
      <dgm:prSet custT="1"/>
      <dgm:spPr/>
      <dgm:t>
        <a:bodyPr/>
        <a:lstStyle/>
        <a:p>
          <a:pPr>
            <a:buFont typeface="Arial" panose="020B0604020202020204" pitchFamily="34" charset="0"/>
            <a:buChar char="•"/>
          </a:pPr>
          <a:r>
            <a:rPr lang="en-US" sz="1300" b="0" i="0" dirty="0">
              <a:effectLst/>
              <a:latin typeface="Calibri" panose="020F0502020204030204" pitchFamily="34" charset="0"/>
              <a:cs typeface="Calibri" panose="020F0502020204030204" pitchFamily="34" charset="0"/>
            </a:rPr>
            <a:t>Απαρα</a:t>
          </a:r>
          <a:r>
            <a:rPr lang="en-US" sz="1300" b="0" i="0" dirty="0" err="1">
              <a:effectLst/>
              <a:latin typeface="Calibri" panose="020F0502020204030204" pitchFamily="34" charset="0"/>
              <a:cs typeface="Calibri" panose="020F0502020204030204" pitchFamily="34" charset="0"/>
            </a:rPr>
            <a:t>ίτητο</a:t>
          </a:r>
          <a:r>
            <a:rPr lang="en-US" sz="1300" b="0" i="0" dirty="0">
              <a:effectLst/>
              <a:latin typeface="Calibri" panose="020F0502020204030204" pitchFamily="34" charset="0"/>
              <a:cs typeface="Calibri" panose="020F0502020204030204" pitchFamily="34" charset="0"/>
            </a:rPr>
            <a:t> </a:t>
          </a:r>
          <a:r>
            <a:rPr lang="en-US" sz="1300" b="0" i="0" dirty="0" err="1">
              <a:effectLst/>
              <a:latin typeface="Calibri" panose="020F0502020204030204" pitchFamily="34" charset="0"/>
              <a:cs typeface="Calibri" panose="020F0502020204030204" pitchFamily="34" charset="0"/>
            </a:rPr>
            <a:t>γι</a:t>
          </a:r>
          <a:r>
            <a:rPr lang="en-US" sz="1300" b="0" i="0" dirty="0">
              <a:effectLst/>
              <a:latin typeface="Calibri" panose="020F0502020204030204" pitchFamily="34" charset="0"/>
              <a:cs typeface="Calibri" panose="020F0502020204030204" pitchFamily="34" charset="0"/>
            </a:rPr>
            <a:t>α τους ψηφοφόρους να έχουν μια σειρά επιλογών πολιτικών κομμάτων.</a:t>
          </a:r>
        </a:p>
      </dgm:t>
    </dgm:pt>
    <dgm:pt modelId="{DFA48357-C398-4902-B81E-E24A40A255F4}" type="parTrans" cxnId="{AD431AEE-0E29-4CE8-81AF-81018664A963}">
      <dgm:prSet/>
      <dgm:spPr/>
      <dgm:t>
        <a:bodyPr/>
        <a:lstStyle/>
        <a:p>
          <a:endParaRPr lang="en-US"/>
        </a:p>
      </dgm:t>
    </dgm:pt>
    <dgm:pt modelId="{B8E683A7-DDB6-43FE-AAEE-40346E725B07}" type="sibTrans" cxnId="{AD431AEE-0E29-4CE8-81AF-81018664A963}">
      <dgm:prSet/>
      <dgm:spPr/>
      <dgm:t>
        <a:bodyPr/>
        <a:lstStyle/>
        <a:p>
          <a:endParaRPr lang="en-US"/>
        </a:p>
      </dgm:t>
    </dgm:pt>
    <dgm:pt modelId="{9969560D-E1D4-420C-A28A-018BBDE9B94F}">
      <dgm:prSet custT="1"/>
      <dgm:spPr/>
      <dgm:t>
        <a:bodyPr/>
        <a:lstStyle/>
        <a:p>
          <a:pPr>
            <a:buFont typeface="Arial" panose="020B0604020202020204" pitchFamily="34" charset="0"/>
            <a:buNone/>
          </a:pPr>
          <a:r>
            <a:rPr lang="en-US" sz="1300" b="1" i="0" dirty="0">
              <a:effectLst/>
              <a:latin typeface="Calibri" panose="020F0502020204030204" pitchFamily="34" charset="0"/>
              <a:cs typeface="Calibri" panose="020F0502020204030204" pitchFamily="34" charset="0"/>
            </a:rPr>
            <a:t>Ειρηνική μετάβαση εξουσίας:</a:t>
          </a:r>
          <a:endParaRPr lang="en-US" sz="1300" b="0" i="0" dirty="0">
            <a:effectLst/>
            <a:latin typeface="Calibri" panose="020F0502020204030204" pitchFamily="34" charset="0"/>
            <a:cs typeface="Calibri" panose="020F0502020204030204" pitchFamily="34" charset="0"/>
          </a:endParaRPr>
        </a:p>
      </dgm:t>
    </dgm:pt>
    <dgm:pt modelId="{9D371501-F1B2-4C61-AD33-7CB343124374}" type="parTrans" cxnId="{5CDDBA11-746D-4E39-8BCF-02E9DAC8311C}">
      <dgm:prSet/>
      <dgm:spPr/>
      <dgm:t>
        <a:bodyPr/>
        <a:lstStyle/>
        <a:p>
          <a:endParaRPr lang="en-US"/>
        </a:p>
      </dgm:t>
    </dgm:pt>
    <dgm:pt modelId="{96EE8215-72E1-483A-A2DA-CFD5D104ED72}" type="sibTrans" cxnId="{5CDDBA11-746D-4E39-8BCF-02E9DAC8311C}">
      <dgm:prSet/>
      <dgm:spPr/>
      <dgm:t>
        <a:bodyPr/>
        <a:lstStyle/>
        <a:p>
          <a:endParaRPr lang="en-US"/>
        </a:p>
      </dgm:t>
    </dgm:pt>
    <dgm:pt modelId="{7610CF5F-1F3C-4EA4-A9CE-FB5070D1BAED}">
      <dgm:prSet custT="1"/>
      <dgm:spPr/>
      <dgm:t>
        <a:bodyPr/>
        <a:lstStyle/>
        <a:p>
          <a:pPr>
            <a:buFont typeface="Arial" panose="020B0604020202020204" pitchFamily="34" charset="0"/>
            <a:buChar char="•"/>
          </a:pPr>
          <a:r>
            <a:rPr lang="en-US" sz="1300" b="0" i="0" dirty="0" err="1">
              <a:effectLst/>
              <a:latin typeface="Calibri" panose="020F0502020204030204" pitchFamily="34" charset="0"/>
              <a:cs typeface="Calibri" panose="020F0502020204030204" pitchFamily="34" charset="0"/>
            </a:rPr>
            <a:t>Σε</a:t>
          </a:r>
          <a:r>
            <a:rPr lang="en-US" sz="1300" b="0" i="0" dirty="0">
              <a:effectLst/>
              <a:latin typeface="Calibri" panose="020F0502020204030204" pitchFamily="34" charset="0"/>
              <a:cs typeface="Calibri" panose="020F0502020204030204" pitchFamily="34" charset="0"/>
            </a:rPr>
            <a:t> π</a:t>
          </a:r>
          <a:r>
            <a:rPr lang="en-US" sz="1300" b="0" i="0" dirty="0" err="1">
              <a:effectLst/>
              <a:latin typeface="Calibri" panose="020F0502020204030204" pitchFamily="34" charset="0"/>
              <a:cs typeface="Calibri" panose="020F0502020204030204" pitchFamily="34" charset="0"/>
            </a:rPr>
            <a:t>ερί</a:t>
          </a:r>
          <a:r>
            <a:rPr lang="en-US" sz="1300" b="0" i="0" dirty="0">
              <a:effectLst/>
              <a:latin typeface="Calibri" panose="020F0502020204030204" pitchFamily="34" charset="0"/>
              <a:cs typeface="Calibri" panose="020F0502020204030204" pitchFamily="34" charset="0"/>
            </a:rPr>
            <a:t>πτωση νίκης της αντιπολίτευσης, ακολουθεί ειρηνική μεταβίβαση της εξουσίας.</a:t>
          </a:r>
        </a:p>
      </dgm:t>
    </dgm:pt>
    <dgm:pt modelId="{D8506C37-CC03-4BA4-BF4B-39D22A5475A4}" type="parTrans" cxnId="{61C6C250-A235-4EE7-A8DA-4C0F72E43403}">
      <dgm:prSet/>
      <dgm:spPr/>
      <dgm:t>
        <a:bodyPr/>
        <a:lstStyle/>
        <a:p>
          <a:endParaRPr lang="en-US"/>
        </a:p>
      </dgm:t>
    </dgm:pt>
    <dgm:pt modelId="{E18FC6C5-9FCD-43B3-BBDE-851C683C2FBF}" type="sibTrans" cxnId="{61C6C250-A235-4EE7-A8DA-4C0F72E43403}">
      <dgm:prSet/>
      <dgm:spPr/>
      <dgm:t>
        <a:bodyPr/>
        <a:lstStyle/>
        <a:p>
          <a:endParaRPr lang="en-US"/>
        </a:p>
      </dgm:t>
    </dgm:pt>
    <dgm:pt modelId="{20E09736-1B0B-4974-B310-FCDD4FD7D36B}">
      <dgm:prSet custT="1"/>
      <dgm:spPr/>
      <dgm:t>
        <a:bodyPr/>
        <a:lstStyle/>
        <a:p>
          <a:pPr>
            <a:buFont typeface="Arial" panose="020B0604020202020204" pitchFamily="34" charset="0"/>
            <a:buChar char="•"/>
          </a:pPr>
          <a:r>
            <a:rPr lang="en-US" sz="1300" b="0" i="0" dirty="0">
              <a:effectLst/>
              <a:latin typeface="Calibri" panose="020F0502020204030204" pitchFamily="34" charset="0"/>
              <a:cs typeface="Calibri" panose="020F0502020204030204" pitchFamily="34" charset="0"/>
            </a:rPr>
            <a:t>Προωθεί συνεχείς συζητήσεις και προβληματισμούς.</a:t>
          </a:r>
        </a:p>
      </dgm:t>
    </dgm:pt>
    <dgm:pt modelId="{5C327AD7-7ADE-43FD-B555-1309BE273B07}" type="parTrans" cxnId="{436AA0B9-E31E-4075-9705-B748F71372C0}">
      <dgm:prSet/>
      <dgm:spPr/>
      <dgm:t>
        <a:bodyPr/>
        <a:lstStyle/>
        <a:p>
          <a:endParaRPr lang="en-US"/>
        </a:p>
      </dgm:t>
    </dgm:pt>
    <dgm:pt modelId="{DF4E7949-B76B-46A2-B82F-D199FD42D141}" type="sibTrans" cxnId="{436AA0B9-E31E-4075-9705-B748F71372C0}">
      <dgm:prSet/>
      <dgm:spPr/>
      <dgm:t>
        <a:bodyPr/>
        <a:lstStyle/>
        <a:p>
          <a:endParaRPr lang="en-US"/>
        </a:p>
      </dgm:t>
    </dgm:pt>
    <dgm:pt modelId="{F97BE3DA-E65F-4A75-9B86-47C56B4F1609}">
      <dgm:prSet custT="1"/>
      <dgm:spPr/>
      <dgm:t>
        <a:bodyPr/>
        <a:lstStyle/>
        <a:p>
          <a:pPr>
            <a:buFont typeface="Arial" panose="020B0604020202020204" pitchFamily="34" charset="0"/>
            <a:buNone/>
          </a:pPr>
          <a:r>
            <a:rPr lang="en-US" sz="1300" b="1" i="0" dirty="0">
              <a:effectLst/>
              <a:latin typeface="Calibri" panose="020F0502020204030204" pitchFamily="34" charset="0"/>
              <a:cs typeface="Calibri" panose="020F0502020204030204" pitchFamily="34" charset="0"/>
            </a:rPr>
            <a:t>Μονοκομματική διακυβέρνηση έναντι δημοκρατίας:</a:t>
          </a:r>
          <a:endParaRPr lang="en-US" sz="1300" b="0" i="0" dirty="0">
            <a:effectLst/>
            <a:latin typeface="Calibri" panose="020F0502020204030204" pitchFamily="34" charset="0"/>
            <a:cs typeface="Calibri" panose="020F0502020204030204" pitchFamily="34" charset="0"/>
          </a:endParaRPr>
        </a:p>
      </dgm:t>
    </dgm:pt>
    <dgm:pt modelId="{D8CCFFA1-990F-4C8A-A34B-542C0BF9CE95}" type="parTrans" cxnId="{971C5D12-7F8A-4088-98D1-9E3FCE525BD9}">
      <dgm:prSet/>
      <dgm:spPr/>
      <dgm:t>
        <a:bodyPr/>
        <a:lstStyle/>
        <a:p>
          <a:endParaRPr lang="en-US"/>
        </a:p>
      </dgm:t>
    </dgm:pt>
    <dgm:pt modelId="{19C138E7-98A5-41B3-8EFF-BD34FE6C27B0}" type="sibTrans" cxnId="{971C5D12-7F8A-4088-98D1-9E3FCE525BD9}">
      <dgm:prSet/>
      <dgm:spPr/>
      <dgm:t>
        <a:bodyPr/>
        <a:lstStyle/>
        <a:p>
          <a:endParaRPr lang="en-US"/>
        </a:p>
      </dgm:t>
    </dgm:pt>
    <dgm:pt modelId="{2EE515AE-9964-4778-9B31-A4E893493C90}">
      <dgm:prSet custT="1"/>
      <dgm:spPr/>
      <dgm:t>
        <a:bodyPr/>
        <a:lstStyle/>
        <a:p>
          <a:pPr>
            <a:buFont typeface="Arial" panose="020B0604020202020204" pitchFamily="34" charset="0"/>
            <a:buChar char="•"/>
          </a:pPr>
          <a:r>
            <a:rPr lang="en-US" sz="1300" b="0" i="0" dirty="0">
              <a:effectLst/>
              <a:latin typeface="Calibri" panose="020F0502020204030204" pitchFamily="34" charset="0"/>
              <a:cs typeface="Calibri" panose="020F0502020204030204" pitchFamily="34" charset="0"/>
            </a:rPr>
            <a:t>Η </a:t>
          </a:r>
          <a:r>
            <a:rPr lang="en-US" sz="1300" b="0" i="0" dirty="0" err="1">
              <a:effectLst/>
              <a:latin typeface="Calibri" panose="020F0502020204030204" pitchFamily="34" charset="0"/>
              <a:cs typeface="Calibri" panose="020F0502020204030204" pitchFamily="34" charset="0"/>
            </a:rPr>
            <a:t>συνεχής</a:t>
          </a:r>
          <a:r>
            <a:rPr lang="en-US" sz="1300" b="0" i="0" dirty="0">
              <a:effectLst/>
              <a:latin typeface="Calibri" panose="020F0502020204030204" pitchFamily="34" charset="0"/>
              <a:cs typeface="Calibri" panose="020F0502020204030204" pitchFamily="34" charset="0"/>
            </a:rPr>
            <a:t> </a:t>
          </a:r>
          <a:r>
            <a:rPr lang="en-US" sz="1300" b="0" i="0" dirty="0" err="1">
              <a:effectLst/>
              <a:latin typeface="Calibri" panose="020F0502020204030204" pitchFamily="34" charset="0"/>
              <a:cs typeface="Calibri" panose="020F0502020204030204" pitchFamily="34" charset="0"/>
            </a:rPr>
            <a:t>δι</a:t>
          </a:r>
          <a:r>
            <a:rPr lang="en-US" sz="1300" b="0" i="0" dirty="0">
              <a:effectLst/>
              <a:latin typeface="Calibri" panose="020F0502020204030204" pitchFamily="34" charset="0"/>
              <a:cs typeface="Calibri" panose="020F0502020204030204" pitchFamily="34" charset="0"/>
            </a:rPr>
            <a:t>ακυβέρνηση από ένα μόνο κόμμα μπορεί να μοιάζει με δικτατορία.</a:t>
          </a:r>
        </a:p>
      </dgm:t>
    </dgm:pt>
    <dgm:pt modelId="{687117A5-94D9-479E-AD84-EE6B50B4741A}" type="parTrans" cxnId="{4B923BD1-8877-4C0C-94D6-0C032BD311B0}">
      <dgm:prSet/>
      <dgm:spPr/>
      <dgm:t>
        <a:bodyPr/>
        <a:lstStyle/>
        <a:p>
          <a:endParaRPr lang="en-US"/>
        </a:p>
      </dgm:t>
    </dgm:pt>
    <dgm:pt modelId="{C8577F9D-43DE-421B-8E98-8660847B3C21}" type="sibTrans" cxnId="{4B923BD1-8877-4C0C-94D6-0C032BD311B0}">
      <dgm:prSet/>
      <dgm:spPr/>
      <dgm:t>
        <a:bodyPr/>
        <a:lstStyle/>
        <a:p>
          <a:endParaRPr lang="en-US"/>
        </a:p>
      </dgm:t>
    </dgm:pt>
    <dgm:pt modelId="{D3869611-A306-451D-B32C-8EC24089F79B}">
      <dgm:prSet custT="1"/>
      <dgm:spPr/>
      <dgm:t>
        <a:bodyPr/>
        <a:lstStyle/>
        <a:p>
          <a:pPr>
            <a:buFont typeface="Arial" panose="020B0604020202020204" pitchFamily="34" charset="0"/>
            <a:buChar char="•"/>
          </a:pPr>
          <a:r>
            <a:rPr lang="en-US" sz="1300" b="0" i="0" dirty="0">
              <a:effectLst/>
              <a:latin typeface="Calibri" panose="020F0502020204030204" pitchFamily="34" charset="0"/>
              <a:cs typeface="Calibri" panose="020F0502020204030204" pitchFamily="34" charset="0"/>
            </a:rPr>
            <a:t>Ορισμένες χώρες διατηρούν δημοκρατικές διαδικασίες ακόμη και με κυρίαρχη κομματική κυριαρχία.</a:t>
          </a:r>
        </a:p>
      </dgm:t>
    </dgm:pt>
    <dgm:pt modelId="{9F202C9E-2A44-4693-B25F-10106A11BFA3}" type="parTrans" cxnId="{5CC8B047-FC1C-4C15-8480-C665993FF2C1}">
      <dgm:prSet/>
      <dgm:spPr/>
      <dgm:t>
        <a:bodyPr/>
        <a:lstStyle/>
        <a:p>
          <a:endParaRPr lang="en-US"/>
        </a:p>
      </dgm:t>
    </dgm:pt>
    <dgm:pt modelId="{8A7267C3-DCCA-4E71-A497-ADE60448B42A}" type="sibTrans" cxnId="{5CC8B047-FC1C-4C15-8480-C665993FF2C1}">
      <dgm:prSet/>
      <dgm:spPr/>
      <dgm:t>
        <a:bodyPr/>
        <a:lstStyle/>
        <a:p>
          <a:endParaRPr lang="en-US"/>
        </a:p>
      </dgm:t>
    </dgm:pt>
    <dgm:pt modelId="{5EFD060D-B8A9-45D2-85D4-0554D9308450}" type="pres">
      <dgm:prSet presAssocID="{55867DCE-B060-49E2-A66E-0AF13B211E0A}" presName="Name0" presStyleCnt="0">
        <dgm:presLayoutVars>
          <dgm:dir/>
          <dgm:animLvl val="lvl"/>
          <dgm:resizeHandles val="exact"/>
        </dgm:presLayoutVars>
      </dgm:prSet>
      <dgm:spPr/>
    </dgm:pt>
    <dgm:pt modelId="{390E4CC5-CCF5-4202-9C45-199D3A793C8C}" type="pres">
      <dgm:prSet presAssocID="{853E822F-1D31-4424-B324-C58B26C9051F}" presName="linNode" presStyleCnt="0"/>
      <dgm:spPr/>
    </dgm:pt>
    <dgm:pt modelId="{601965DF-18D4-4500-B36C-5547855F7B0E}" type="pres">
      <dgm:prSet presAssocID="{853E822F-1D31-4424-B324-C58B26C9051F}" presName="parentText" presStyleLbl="node1" presStyleIdx="0" presStyleCnt="2">
        <dgm:presLayoutVars>
          <dgm:chMax val="1"/>
          <dgm:bulletEnabled val="1"/>
        </dgm:presLayoutVars>
      </dgm:prSet>
      <dgm:spPr/>
    </dgm:pt>
    <dgm:pt modelId="{EDBD8E49-5307-4B21-B18C-14C13C8B7C61}" type="pres">
      <dgm:prSet presAssocID="{853E822F-1D31-4424-B324-C58B26C9051F}" presName="descendantText" presStyleLbl="alignAccFollowNode1" presStyleIdx="0" presStyleCnt="2" custScaleY="119951">
        <dgm:presLayoutVars>
          <dgm:bulletEnabled val="1"/>
        </dgm:presLayoutVars>
      </dgm:prSet>
      <dgm:spPr/>
    </dgm:pt>
    <dgm:pt modelId="{87E81BFA-AC17-47F6-94F1-DEB8310CFA64}" type="pres">
      <dgm:prSet presAssocID="{91E74970-68F3-474E-A2FC-8AE843EC767B}" presName="sp" presStyleCnt="0"/>
      <dgm:spPr/>
    </dgm:pt>
    <dgm:pt modelId="{10272684-5135-4C61-98E9-DA4C97BD3A2D}" type="pres">
      <dgm:prSet presAssocID="{3D57CC82-4F63-4534-8947-C90078ABA4BD}" presName="linNode" presStyleCnt="0"/>
      <dgm:spPr/>
    </dgm:pt>
    <dgm:pt modelId="{87381601-5A62-4E28-B23F-CCF28D4E180B}" type="pres">
      <dgm:prSet presAssocID="{3D57CC82-4F63-4534-8947-C90078ABA4BD}" presName="parentText" presStyleLbl="node1" presStyleIdx="1" presStyleCnt="2">
        <dgm:presLayoutVars>
          <dgm:chMax val="1"/>
          <dgm:bulletEnabled val="1"/>
        </dgm:presLayoutVars>
      </dgm:prSet>
      <dgm:spPr/>
    </dgm:pt>
    <dgm:pt modelId="{005CC81A-9A30-46DA-90DE-D721FAD64ADE}" type="pres">
      <dgm:prSet presAssocID="{3D57CC82-4F63-4534-8947-C90078ABA4BD}" presName="descendantText" presStyleLbl="alignAccFollowNode1" presStyleIdx="1" presStyleCnt="2" custScaleY="118797" custLinFactNeighborX="5246" custLinFactNeighborY="-1015">
        <dgm:presLayoutVars>
          <dgm:bulletEnabled val="1"/>
        </dgm:presLayoutVars>
      </dgm:prSet>
      <dgm:spPr/>
    </dgm:pt>
  </dgm:ptLst>
  <dgm:cxnLst>
    <dgm:cxn modelId="{5CDDBA11-746D-4E39-8BCF-02E9DAC8311C}" srcId="{3D57CC82-4F63-4534-8947-C90078ABA4BD}" destId="{9969560D-E1D4-420C-A28A-018BBDE9B94F}" srcOrd="1" destOrd="0" parTransId="{9D371501-F1B2-4C61-AD33-7CB343124374}" sibTransId="{96EE8215-72E1-483A-A2DA-CFD5D104ED72}"/>
    <dgm:cxn modelId="{971C5D12-7F8A-4088-98D1-9E3FCE525BD9}" srcId="{3D57CC82-4F63-4534-8947-C90078ABA4BD}" destId="{F97BE3DA-E65F-4A75-9B86-47C56B4F1609}" srcOrd="2" destOrd="0" parTransId="{D8CCFFA1-990F-4C8A-A34B-542C0BF9CE95}" sibTransId="{19C138E7-98A5-41B3-8EFF-BD34FE6C27B0}"/>
    <dgm:cxn modelId="{20697713-3961-4152-9451-BF65A767D9F7}" srcId="{853E822F-1D31-4424-B324-C58B26C9051F}" destId="{1EC1DA25-E14D-44F1-8F2B-7B09FC5E93CE}" srcOrd="0" destOrd="0" parTransId="{09DC844B-D377-4059-B784-57E0A0199160}" sibTransId="{53AAEFDB-65E5-4EC4-9D5C-07884501E06F}"/>
    <dgm:cxn modelId="{707DA624-E00B-46BD-917B-DF391AF71AD0}" type="presOf" srcId="{7610CF5F-1F3C-4EA4-A9CE-FB5070D1BAED}" destId="{005CC81A-9A30-46DA-90DE-D721FAD64ADE}" srcOrd="0" destOrd="3" presId="urn:microsoft.com/office/officeart/2005/8/layout/vList5"/>
    <dgm:cxn modelId="{C0731127-829A-4EAE-8947-4F7AF347AA8F}" type="presOf" srcId="{BBA61BC3-46EE-4210-BCA8-B4E3E55F6200}" destId="{EDBD8E49-5307-4B21-B18C-14C13C8B7C61}" srcOrd="0" destOrd="6" presId="urn:microsoft.com/office/officeart/2005/8/layout/vList5"/>
    <dgm:cxn modelId="{310E4A2A-40E3-491F-B67E-767A3517C27B}" type="presOf" srcId="{4BB2683B-095D-404A-977E-68D219562CE9}" destId="{EDBD8E49-5307-4B21-B18C-14C13C8B7C61}" srcOrd="0" destOrd="4" presId="urn:microsoft.com/office/officeart/2005/8/layout/vList5"/>
    <dgm:cxn modelId="{2C394E61-F149-423A-BDEF-6EC64F9DB471}" type="presOf" srcId="{3D57CC82-4F63-4534-8947-C90078ABA4BD}" destId="{87381601-5A62-4E28-B23F-CCF28D4E180B}" srcOrd="0" destOrd="0" presId="urn:microsoft.com/office/officeart/2005/8/layout/vList5"/>
    <dgm:cxn modelId="{90F62042-6144-4A2D-831C-476D744A5FA7}" type="presOf" srcId="{55867DCE-B060-49E2-A66E-0AF13B211E0A}" destId="{5EFD060D-B8A9-45D2-85D4-0554D9308450}" srcOrd="0" destOrd="0" presId="urn:microsoft.com/office/officeart/2005/8/layout/vList5"/>
    <dgm:cxn modelId="{20585E66-9136-4E15-97D1-248B15C99825}" srcId="{6EB1AF52-5F4B-4290-A5EB-4836D0BA8CB0}" destId="{BBA61BC3-46EE-4210-BCA8-B4E3E55F6200}" srcOrd="0" destOrd="0" parTransId="{4D86A49E-EC44-4CD4-9ECE-D83C702E5A29}" sibTransId="{33064E24-CE5D-46C7-8960-0E356BDCA3A3}"/>
    <dgm:cxn modelId="{EDD18A46-105A-49A0-895B-9BB40CADC605}" type="presOf" srcId="{1EC1DA25-E14D-44F1-8F2B-7B09FC5E93CE}" destId="{EDBD8E49-5307-4B21-B18C-14C13C8B7C61}" srcOrd="0" destOrd="0" presId="urn:microsoft.com/office/officeart/2005/8/layout/vList5"/>
    <dgm:cxn modelId="{5CC8B047-FC1C-4C15-8480-C665993FF2C1}" srcId="{F97BE3DA-E65F-4A75-9B86-47C56B4F1609}" destId="{D3869611-A306-451D-B32C-8EC24089F79B}" srcOrd="1" destOrd="0" parTransId="{9F202C9E-2A44-4693-B25F-10106A11BFA3}" sibTransId="{8A7267C3-DCCA-4E71-A497-ADE60448B42A}"/>
    <dgm:cxn modelId="{BAC6316E-D413-4DC5-913C-E1C6760BF4D6}" srcId="{3A7F5B36-F21C-4DD2-AD28-6D12389467B1}" destId="{80B5F90D-AA94-496A-9399-DED21AF11DBA}" srcOrd="0" destOrd="0" parTransId="{8382913D-A04D-4C87-9442-99635DECE5AA}" sibTransId="{A8FEC0B8-3351-4D84-B606-E2916813EC10}"/>
    <dgm:cxn modelId="{97C99B4E-2FDD-4502-9754-81E6811F36BF}" type="presOf" srcId="{54151CDA-B86A-45C8-9626-ED481DCA8386}" destId="{EDBD8E49-5307-4B21-B18C-14C13C8B7C61}" srcOrd="0" destOrd="1" presId="urn:microsoft.com/office/officeart/2005/8/layout/vList5"/>
    <dgm:cxn modelId="{61C6C250-A235-4EE7-A8DA-4C0F72E43403}" srcId="{9969560D-E1D4-420C-A28A-018BBDE9B94F}" destId="{7610CF5F-1F3C-4EA4-A9CE-FB5070D1BAED}" srcOrd="0" destOrd="0" parTransId="{D8506C37-CC03-4BA4-BF4B-39D22A5475A4}" sibTransId="{E18FC6C5-9FCD-43B3-BBDE-851C683C2FBF}"/>
    <dgm:cxn modelId="{55CCDF76-1156-4152-93B2-4103A6D55C74}" srcId="{3A7F5B36-F21C-4DD2-AD28-6D12389467B1}" destId="{4BB2683B-095D-404A-977E-68D219562CE9}" srcOrd="1" destOrd="0" parTransId="{9D854ED7-FB90-48A7-A42F-DEF6265BAA55}" sibTransId="{A20BA695-5FD1-4165-B1C8-46AFED9A583C}"/>
    <dgm:cxn modelId="{B4E56759-8B6A-4D75-9684-9E31C1BF29EA}" type="presOf" srcId="{F97BE3DA-E65F-4A75-9B86-47C56B4F1609}" destId="{005CC81A-9A30-46DA-90DE-D721FAD64ADE}" srcOrd="0" destOrd="5" presId="urn:microsoft.com/office/officeart/2005/8/layout/vList5"/>
    <dgm:cxn modelId="{D7406F86-9458-4C4B-B2FB-FE4404EDF09E}" type="presOf" srcId="{730CC435-815E-471A-8EEC-2909C0F8DEBA}" destId="{005CC81A-9A30-46DA-90DE-D721FAD64ADE}" srcOrd="0" destOrd="1" presId="urn:microsoft.com/office/officeart/2005/8/layout/vList5"/>
    <dgm:cxn modelId="{67EE568B-C181-4E38-97FF-75371CBB4197}" type="presOf" srcId="{2EE515AE-9964-4778-9B31-A4E893493C90}" destId="{005CC81A-9A30-46DA-90DE-D721FAD64ADE}" srcOrd="0" destOrd="6" presId="urn:microsoft.com/office/officeart/2005/8/layout/vList5"/>
    <dgm:cxn modelId="{85677B8C-F1FF-4636-B5B8-A1A672B23665}" type="presOf" srcId="{80B5F90D-AA94-496A-9399-DED21AF11DBA}" destId="{EDBD8E49-5307-4B21-B18C-14C13C8B7C61}" srcOrd="0" destOrd="3" presId="urn:microsoft.com/office/officeart/2005/8/layout/vList5"/>
    <dgm:cxn modelId="{8FD41696-3F70-4665-940C-A15108165BA3}" srcId="{853E822F-1D31-4424-B324-C58B26C9051F}" destId="{6EB1AF52-5F4B-4290-A5EB-4836D0BA8CB0}" srcOrd="2" destOrd="0" parTransId="{36621189-D71E-4031-9F27-9EB33BFB84E4}" sibTransId="{3C478AFB-E474-4722-AB39-7C68A49D1A24}"/>
    <dgm:cxn modelId="{DCC87BA1-1415-4B70-BE68-991155751494}" type="presOf" srcId="{3A7F5B36-F21C-4DD2-AD28-6D12389467B1}" destId="{EDBD8E49-5307-4B21-B18C-14C13C8B7C61}" srcOrd="0" destOrd="2" presId="urn:microsoft.com/office/officeart/2005/8/layout/vList5"/>
    <dgm:cxn modelId="{617311AD-EFD7-403D-BFA9-E14F2150ACC4}" srcId="{55867DCE-B060-49E2-A66E-0AF13B211E0A}" destId="{3D57CC82-4F63-4534-8947-C90078ABA4BD}" srcOrd="1" destOrd="0" parTransId="{26FFD8DA-E03C-466A-ADB5-876E5E3E5F87}" sibTransId="{6ED590C6-0980-4A47-8C56-41C207A06B26}"/>
    <dgm:cxn modelId="{9583E7B7-21E1-442B-A8B4-6D5594466DBA}" type="presOf" srcId="{20E09736-1B0B-4974-B310-FCDD4FD7D36B}" destId="{005CC81A-9A30-46DA-90DE-D721FAD64ADE}" srcOrd="0" destOrd="4" presId="urn:microsoft.com/office/officeart/2005/8/layout/vList5"/>
    <dgm:cxn modelId="{436AA0B9-E31E-4075-9705-B748F71372C0}" srcId="{9969560D-E1D4-420C-A28A-018BBDE9B94F}" destId="{20E09736-1B0B-4974-B310-FCDD4FD7D36B}" srcOrd="1" destOrd="0" parTransId="{5C327AD7-7ADE-43FD-B555-1309BE273B07}" sibTransId="{DF4E7949-B76B-46A2-B82F-D199FD42D141}"/>
    <dgm:cxn modelId="{D27154BF-6A5E-4C87-BA55-A6908F6DBEA2}" type="presOf" srcId="{853E822F-1D31-4424-B324-C58B26C9051F}" destId="{601965DF-18D4-4500-B36C-5547855F7B0E}" srcOrd="0" destOrd="0" presId="urn:microsoft.com/office/officeart/2005/8/layout/vList5"/>
    <dgm:cxn modelId="{FADE00C1-726E-4889-BBB8-DCF0616148FA}" srcId="{6EB1AF52-5F4B-4290-A5EB-4836D0BA8CB0}" destId="{6FA9D47F-21B5-48E1-A165-E8F93773A8D7}" srcOrd="1" destOrd="0" parTransId="{F664E941-C07E-4EB1-AB81-1CC111E35499}" sibTransId="{921C6926-E7F5-42EF-8360-EFE8A1800B6E}"/>
    <dgm:cxn modelId="{B14558CA-ED18-465C-9CD6-1D64D7EAFABA}" type="presOf" srcId="{6FA9D47F-21B5-48E1-A165-E8F93773A8D7}" destId="{EDBD8E49-5307-4B21-B18C-14C13C8B7C61}" srcOrd="0" destOrd="7" presId="urn:microsoft.com/office/officeart/2005/8/layout/vList5"/>
    <dgm:cxn modelId="{4B923BD1-8877-4C0C-94D6-0C032BD311B0}" srcId="{F97BE3DA-E65F-4A75-9B86-47C56B4F1609}" destId="{2EE515AE-9964-4778-9B31-A4E893493C90}" srcOrd="0" destOrd="0" parTransId="{687117A5-94D9-479E-AD84-EE6B50B4741A}" sibTransId="{C8577F9D-43DE-421B-8E98-8660847B3C21}"/>
    <dgm:cxn modelId="{DBE7B8DF-175C-4E17-8D2A-4668501E0BDA}" type="presOf" srcId="{0F4EC578-775B-4FF0-835F-88E4B3A272AE}" destId="{005CC81A-9A30-46DA-90DE-D721FAD64ADE}" srcOrd="0" destOrd="0" presId="urn:microsoft.com/office/officeart/2005/8/layout/vList5"/>
    <dgm:cxn modelId="{E7D16DE2-50D2-499C-AB26-1C0505524255}" type="presOf" srcId="{D3869611-A306-451D-B32C-8EC24089F79B}" destId="{005CC81A-9A30-46DA-90DE-D721FAD64ADE}" srcOrd="0" destOrd="7" presId="urn:microsoft.com/office/officeart/2005/8/layout/vList5"/>
    <dgm:cxn modelId="{9A2E57E8-B68F-4D60-9AEB-71E1934EA1E0}" srcId="{3D57CC82-4F63-4534-8947-C90078ABA4BD}" destId="{0F4EC578-775B-4FF0-835F-88E4B3A272AE}" srcOrd="0" destOrd="0" parTransId="{74FE4BD1-F821-4BA9-A0A8-1D3887EABCC6}" sibTransId="{4EE0CDF3-10B6-4C0B-B2E4-945A6C81059F}"/>
    <dgm:cxn modelId="{AD431AEE-0E29-4CE8-81AF-81018664A963}" srcId="{0F4EC578-775B-4FF0-835F-88E4B3A272AE}" destId="{730CC435-815E-471A-8EEC-2909C0F8DEBA}" srcOrd="0" destOrd="0" parTransId="{DFA48357-C398-4902-B81E-E24A40A255F4}" sibTransId="{B8E683A7-DDB6-43FE-AAEE-40346E725B07}"/>
    <dgm:cxn modelId="{DBF318EF-E0B5-4C90-9455-C7D9CE015625}" type="presOf" srcId="{6EB1AF52-5F4B-4290-A5EB-4836D0BA8CB0}" destId="{EDBD8E49-5307-4B21-B18C-14C13C8B7C61}" srcOrd="0" destOrd="5" presId="urn:microsoft.com/office/officeart/2005/8/layout/vList5"/>
    <dgm:cxn modelId="{3D7AC1F4-5519-4F9D-927F-66D6F6B80480}" srcId="{853E822F-1D31-4424-B324-C58B26C9051F}" destId="{3A7F5B36-F21C-4DD2-AD28-6D12389467B1}" srcOrd="1" destOrd="0" parTransId="{B24D8A55-3DB3-428A-AC2B-8554BB0F4DB8}" sibTransId="{30C05C3D-98AA-4268-A418-F2E9C142AE37}"/>
    <dgm:cxn modelId="{F60027F9-4619-4C67-983A-15A7D63194FB}" srcId="{55867DCE-B060-49E2-A66E-0AF13B211E0A}" destId="{853E822F-1D31-4424-B324-C58B26C9051F}" srcOrd="0" destOrd="0" parTransId="{DB22BAAD-EF2C-4C46-BDEC-524F9D4F52D4}" sibTransId="{91E74970-68F3-474E-A2FC-8AE843EC767B}"/>
    <dgm:cxn modelId="{ECDC89FA-211F-4A0F-B8C8-EFC7659F5CD5}" type="presOf" srcId="{9969560D-E1D4-420C-A28A-018BBDE9B94F}" destId="{005CC81A-9A30-46DA-90DE-D721FAD64ADE}" srcOrd="0" destOrd="2" presId="urn:microsoft.com/office/officeart/2005/8/layout/vList5"/>
    <dgm:cxn modelId="{FE9F7FFF-F501-4D70-9F95-55AFB3B34101}" srcId="{1EC1DA25-E14D-44F1-8F2B-7B09FC5E93CE}" destId="{54151CDA-B86A-45C8-9626-ED481DCA8386}" srcOrd="0" destOrd="0" parTransId="{D8CC75E0-657C-44A1-8554-EAE87F3E90A6}" sibTransId="{6C13E1CA-52AD-4B02-BB61-F859257C90A7}"/>
    <dgm:cxn modelId="{9F51887D-F811-495F-B30B-F5675CE9AC22}" type="presParOf" srcId="{5EFD060D-B8A9-45D2-85D4-0554D9308450}" destId="{390E4CC5-CCF5-4202-9C45-199D3A793C8C}" srcOrd="0" destOrd="0" presId="urn:microsoft.com/office/officeart/2005/8/layout/vList5"/>
    <dgm:cxn modelId="{BA65B770-2DD7-4329-81C0-31D0EFA9CD0D}" type="presParOf" srcId="{390E4CC5-CCF5-4202-9C45-199D3A793C8C}" destId="{601965DF-18D4-4500-B36C-5547855F7B0E}" srcOrd="0" destOrd="0" presId="urn:microsoft.com/office/officeart/2005/8/layout/vList5"/>
    <dgm:cxn modelId="{E861CC18-428F-42C0-8C32-1A313FD5EF79}" type="presParOf" srcId="{390E4CC5-CCF5-4202-9C45-199D3A793C8C}" destId="{EDBD8E49-5307-4B21-B18C-14C13C8B7C61}" srcOrd="1" destOrd="0" presId="urn:microsoft.com/office/officeart/2005/8/layout/vList5"/>
    <dgm:cxn modelId="{A0A2016D-6793-4B5F-BADD-EC7EF0425CDA}" type="presParOf" srcId="{5EFD060D-B8A9-45D2-85D4-0554D9308450}" destId="{87E81BFA-AC17-47F6-94F1-DEB8310CFA64}" srcOrd="1" destOrd="0" presId="urn:microsoft.com/office/officeart/2005/8/layout/vList5"/>
    <dgm:cxn modelId="{4244587C-8875-4453-9C6C-6AE84A20D3A8}" type="presParOf" srcId="{5EFD060D-B8A9-45D2-85D4-0554D9308450}" destId="{10272684-5135-4C61-98E9-DA4C97BD3A2D}" srcOrd="2" destOrd="0" presId="urn:microsoft.com/office/officeart/2005/8/layout/vList5"/>
    <dgm:cxn modelId="{47004709-EFE3-4562-A3C2-85BA189B1D79}" type="presParOf" srcId="{10272684-5135-4C61-98E9-DA4C97BD3A2D}" destId="{87381601-5A62-4E28-B23F-CCF28D4E180B}" srcOrd="0" destOrd="0" presId="urn:microsoft.com/office/officeart/2005/8/layout/vList5"/>
    <dgm:cxn modelId="{A1B9CD0B-2DC5-4E29-A6F8-565F0EB16700}" type="presParOf" srcId="{10272684-5135-4C61-98E9-DA4C97BD3A2D}" destId="{005CC81A-9A30-46DA-90DE-D721FAD64A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9B7B54-C4FE-4C0B-9CEC-B6D92AB9CA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66C4409-FB18-49AC-AF48-4675A686885B}">
      <dgm:prSet custT="1"/>
      <dgm:spPr/>
      <dgm:t>
        <a:bodyPr/>
        <a:lstStyle/>
        <a:p>
          <a:r>
            <a:rPr lang="en-GB" sz="2400" b="0" i="0" dirty="0">
              <a:latin typeface="Calibri" panose="020F0502020204030204" pitchFamily="34" charset="0"/>
              <a:cs typeface="Calibri" panose="020F0502020204030204" pitchFamily="34" charset="0"/>
            </a:rPr>
            <a:t>Ελευθερία της οικονομίας</a:t>
          </a:r>
          <a:endParaRPr lang="el-GR" sz="2400" b="0" dirty="0">
            <a:latin typeface="Calibri" panose="020F0502020204030204" pitchFamily="34" charset="0"/>
            <a:cs typeface="Calibri" panose="020F0502020204030204" pitchFamily="34" charset="0"/>
          </a:endParaRPr>
        </a:p>
      </dgm:t>
    </dgm:pt>
    <dgm:pt modelId="{96B01B0D-7CAD-4EBC-8AF8-C8443A060AE7}" type="parTrans" cxnId="{3B611E84-5010-42ED-A07F-7C60BD3433A9}">
      <dgm:prSet/>
      <dgm:spPr/>
      <dgm:t>
        <a:bodyPr/>
        <a:lstStyle/>
        <a:p>
          <a:endParaRPr lang="el-GR"/>
        </a:p>
      </dgm:t>
    </dgm:pt>
    <dgm:pt modelId="{0BC739C4-B05C-4106-915A-F50814D8F1B0}" type="sibTrans" cxnId="{3B611E84-5010-42ED-A07F-7C60BD3433A9}">
      <dgm:prSet/>
      <dgm:spPr/>
      <dgm:t>
        <a:bodyPr/>
        <a:lstStyle/>
        <a:p>
          <a:endParaRPr lang="el-GR"/>
        </a:p>
      </dgm:t>
    </dgm:pt>
    <dgm:pt modelId="{7C58DC0B-7678-4264-9C24-9B31030D4589}">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Προσωπική επιλογή</a:t>
          </a:r>
          <a:endParaRPr lang="el-GR" sz="1100" dirty="0">
            <a:latin typeface="Calibri" panose="020F0502020204030204" pitchFamily="34" charset="0"/>
            <a:cs typeface="Calibri" panose="020F0502020204030204" pitchFamily="34" charset="0"/>
          </a:endParaRPr>
        </a:p>
      </dgm:t>
    </dgm:pt>
    <dgm:pt modelId="{6BD4227F-C770-4F03-AE88-7C750F7F793A}" type="parTrans" cxnId="{B0F6206D-865C-4DE5-85A8-780D00F8D510}">
      <dgm:prSet/>
      <dgm:spPr/>
      <dgm:t>
        <a:bodyPr/>
        <a:lstStyle/>
        <a:p>
          <a:endParaRPr lang="el-GR"/>
        </a:p>
      </dgm:t>
    </dgm:pt>
    <dgm:pt modelId="{BF70C18E-B472-4AB8-8743-845A1A4A0A0D}" type="sibTrans" cxnId="{B0F6206D-865C-4DE5-85A8-780D00F8D510}">
      <dgm:prSet/>
      <dgm:spPr/>
      <dgm:t>
        <a:bodyPr/>
        <a:lstStyle/>
        <a:p>
          <a:endParaRPr lang="el-GR"/>
        </a:p>
      </dgm:t>
    </dgm:pt>
    <dgm:pt modelId="{71F39726-DF03-400F-9933-61E503ED819F}">
      <dgm:prSet custT="1"/>
      <dgm:spPr/>
      <dgm:t>
        <a:bodyPr/>
        <a:lstStyle/>
        <a:p>
          <a:r>
            <a:rPr lang="el-GR" sz="2400" b="0" dirty="0">
              <a:latin typeface="Calibri" panose="020F0502020204030204" pitchFamily="34" charset="0"/>
              <a:cs typeface="Calibri" panose="020F0502020204030204" pitchFamily="34" charset="0"/>
            </a:rPr>
            <a:t>Δικαιώματα</a:t>
          </a:r>
        </a:p>
      </dgm:t>
    </dgm:pt>
    <dgm:pt modelId="{343868D9-4E18-4706-B7EB-439640120863}" type="parTrans" cxnId="{8D307BF6-96C0-452A-8D86-69F9989E2674}">
      <dgm:prSet/>
      <dgm:spPr/>
      <dgm:t>
        <a:bodyPr/>
        <a:lstStyle/>
        <a:p>
          <a:endParaRPr lang="el-GR"/>
        </a:p>
      </dgm:t>
    </dgm:pt>
    <dgm:pt modelId="{F191C03C-0D44-4508-B62C-A7F00AA2AFF6}" type="sibTrans" cxnId="{8D307BF6-96C0-452A-8D86-69F9989E2674}">
      <dgm:prSet/>
      <dgm:spPr/>
      <dgm:t>
        <a:bodyPr/>
        <a:lstStyle/>
        <a:p>
          <a:endParaRPr lang="el-GR"/>
        </a:p>
      </dgm:t>
    </dgm:pt>
    <dgm:pt modelId="{4501167D-7D91-44CC-B884-CF2EA0C0F029}">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Προστασία από την κατάχρηση εξουσίας</a:t>
          </a:r>
          <a:endParaRPr lang="el-GR" sz="1100" dirty="0">
            <a:latin typeface="Calibri" panose="020F0502020204030204" pitchFamily="34" charset="0"/>
            <a:cs typeface="Calibri" panose="020F0502020204030204" pitchFamily="34" charset="0"/>
          </a:endParaRPr>
        </a:p>
      </dgm:t>
    </dgm:pt>
    <dgm:pt modelId="{8EBF0B10-ED81-4953-A39A-54F62E1A2D56}" type="parTrans" cxnId="{67C5C732-C204-444D-9389-CB1DFCF2DEC0}">
      <dgm:prSet/>
      <dgm:spPr/>
      <dgm:t>
        <a:bodyPr/>
        <a:lstStyle/>
        <a:p>
          <a:endParaRPr lang="el-GR"/>
        </a:p>
      </dgm:t>
    </dgm:pt>
    <dgm:pt modelId="{22977935-4B4B-4F78-9C68-E8E7547EF43D}" type="sibTrans" cxnId="{67C5C732-C204-444D-9389-CB1DFCF2DEC0}">
      <dgm:prSet/>
      <dgm:spPr/>
      <dgm:t>
        <a:bodyPr/>
        <a:lstStyle/>
        <a:p>
          <a:endParaRPr lang="el-GR"/>
        </a:p>
      </dgm:t>
    </dgm:pt>
    <dgm:pt modelId="{BE158BBF-AB7C-4FA5-981A-4DCC8B05C409}">
      <dgm:prSet custT="1"/>
      <dgm:spPr/>
      <dgm:t>
        <a:bodyPr/>
        <a:lstStyle/>
        <a:p>
          <a:r>
            <a:rPr lang="en-GB" sz="2400" b="0" i="0" dirty="0">
              <a:latin typeface="Calibri" panose="020F0502020204030204" pitchFamily="34" charset="0"/>
              <a:cs typeface="Calibri" panose="020F0502020204030204" pitchFamily="34" charset="0"/>
            </a:rPr>
            <a:t>Ελεύθερα δικαστήρια</a:t>
          </a:r>
          <a:endParaRPr lang="el-GR" sz="2400" b="0" dirty="0">
            <a:latin typeface="Calibri" panose="020F0502020204030204" pitchFamily="34" charset="0"/>
            <a:cs typeface="Calibri" panose="020F0502020204030204" pitchFamily="34" charset="0"/>
          </a:endParaRPr>
        </a:p>
      </dgm:t>
    </dgm:pt>
    <dgm:pt modelId="{561E5D52-0C3A-4093-ABD8-800C79DD1880}" type="parTrans" cxnId="{2BD3CC6C-5CD9-48FF-9206-217336E49E1E}">
      <dgm:prSet/>
      <dgm:spPr/>
      <dgm:t>
        <a:bodyPr/>
        <a:lstStyle/>
        <a:p>
          <a:endParaRPr lang="el-GR"/>
        </a:p>
      </dgm:t>
    </dgm:pt>
    <dgm:pt modelId="{44DA1452-744E-44BB-9622-2982539686A9}" type="sibTrans" cxnId="{2BD3CC6C-5CD9-48FF-9206-217336E49E1E}">
      <dgm:prSet/>
      <dgm:spPr/>
      <dgm:t>
        <a:bodyPr/>
        <a:lstStyle/>
        <a:p>
          <a:endParaRPr lang="el-GR"/>
        </a:p>
      </dgm:t>
    </dgm:pt>
    <dgm:pt modelId="{6A63F83E-2B27-4E3E-BA22-8240E4F89A4B}">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Αναπόφευκτο των διαφορών</a:t>
          </a:r>
          <a:endParaRPr lang="el-GR" sz="1100" dirty="0">
            <a:latin typeface="Calibri" panose="020F0502020204030204" pitchFamily="34" charset="0"/>
            <a:cs typeface="Calibri" panose="020F0502020204030204" pitchFamily="34" charset="0"/>
          </a:endParaRPr>
        </a:p>
      </dgm:t>
    </dgm:pt>
    <dgm:pt modelId="{A9187333-B140-416D-A7B0-DFE1F78C10A0}" type="parTrans" cxnId="{6B6A94BE-6946-437D-AF5B-99EF13E41623}">
      <dgm:prSet/>
      <dgm:spPr/>
      <dgm:t>
        <a:bodyPr/>
        <a:lstStyle/>
        <a:p>
          <a:endParaRPr lang="el-GR"/>
        </a:p>
      </dgm:t>
    </dgm:pt>
    <dgm:pt modelId="{99AC45BC-5940-4F02-8ECC-E35A06F94C9C}" type="sibTrans" cxnId="{6B6A94BE-6946-437D-AF5B-99EF13E41623}">
      <dgm:prSet/>
      <dgm:spPr/>
      <dgm:t>
        <a:bodyPr/>
        <a:lstStyle/>
        <a:p>
          <a:endParaRPr lang="el-GR"/>
        </a:p>
      </dgm:t>
    </dgm:pt>
    <dgm:pt modelId="{5C005B91-9A49-440C-8A10-74B417EC9412}">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Ελευθερία επιλογής εκπαίδευσης, καριέρας και τρόπου ζωής εντός νομικών ορίων.</a:t>
          </a:r>
        </a:p>
      </dgm:t>
    </dgm:pt>
    <dgm:pt modelId="{5FEEFBC1-571C-4A0A-BBDD-DB2233D65F11}" type="parTrans" cxnId="{B6DA553C-3DFB-4124-8902-0F140466FB1A}">
      <dgm:prSet/>
      <dgm:spPr/>
      <dgm:t>
        <a:bodyPr/>
        <a:lstStyle/>
        <a:p>
          <a:endParaRPr lang="en-US"/>
        </a:p>
      </dgm:t>
    </dgm:pt>
    <dgm:pt modelId="{D576F764-DABA-495C-946F-A06631241381}" type="sibTrans" cxnId="{B6DA553C-3DFB-4124-8902-0F140466FB1A}">
      <dgm:prSet/>
      <dgm:spPr/>
      <dgm:t>
        <a:bodyPr/>
        <a:lstStyle/>
        <a:p>
          <a:endParaRPr lang="en-US"/>
        </a:p>
      </dgm:t>
    </dgm:pt>
    <dgm:pt modelId="{DD79C25E-479D-4D47-A1C0-F6D1366408B8}">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Ο ρόλος της κυβέρνησης</a:t>
          </a:r>
          <a:endParaRPr lang="en-US" sz="1100" b="0" i="0" dirty="0">
            <a:latin typeface="Calibri" panose="020F0502020204030204" pitchFamily="34" charset="0"/>
            <a:cs typeface="Calibri" panose="020F0502020204030204" pitchFamily="34" charset="0"/>
          </a:endParaRPr>
        </a:p>
      </dgm:t>
    </dgm:pt>
    <dgm:pt modelId="{AD3B20E6-44DD-42AE-9C75-352D3B1E849A}" type="parTrans" cxnId="{DE0ABB40-828E-42D2-801F-BE1381F9E31F}">
      <dgm:prSet/>
      <dgm:spPr/>
      <dgm:t>
        <a:bodyPr/>
        <a:lstStyle/>
        <a:p>
          <a:endParaRPr lang="en-US"/>
        </a:p>
      </dgm:t>
    </dgm:pt>
    <dgm:pt modelId="{55C2A5C0-6E31-4EF0-ACD2-3724C95F8FA3}" type="sibTrans" cxnId="{DE0ABB40-828E-42D2-801F-BE1381F9E31F}">
      <dgm:prSet/>
      <dgm:spPr/>
      <dgm:t>
        <a:bodyPr/>
        <a:lstStyle/>
        <a:p>
          <a:endParaRPr lang="en-US"/>
        </a:p>
      </dgm:t>
    </dgm:pt>
    <dgm:pt modelId="{2F7AE053-6955-40E9-9E9F-2E864E967AE2}">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Υποστηρίζει τις επιλογές, δεν τις υπαγορεύει.</a:t>
          </a:r>
        </a:p>
      </dgm:t>
    </dgm:pt>
    <dgm:pt modelId="{0005AF00-3566-47EF-B045-F3D2B45FC879}" type="parTrans" cxnId="{1E5FF7F5-8BE3-4401-A28B-67F840122BC5}">
      <dgm:prSet/>
      <dgm:spPr/>
      <dgm:t>
        <a:bodyPr/>
        <a:lstStyle/>
        <a:p>
          <a:endParaRPr lang="en-US"/>
        </a:p>
      </dgm:t>
    </dgm:pt>
    <dgm:pt modelId="{9C0310AD-51A4-4F68-A8FC-72FED409D462}" type="sibTrans" cxnId="{1E5FF7F5-8BE3-4401-A28B-67F840122BC5}">
      <dgm:prSet/>
      <dgm:spPr/>
      <dgm:t>
        <a:bodyPr/>
        <a:lstStyle/>
        <a:p>
          <a:endParaRPr lang="en-US"/>
        </a:p>
      </dgm:t>
    </dgm:pt>
    <dgm:pt modelId="{60F9D9A8-7BAB-4AF8-A8E6-D2AD392D62F8}">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Οικονομική ελευθερία</a:t>
          </a:r>
          <a:endParaRPr lang="en-US" sz="1100" b="0" i="0" dirty="0">
            <a:latin typeface="Calibri" panose="020F0502020204030204" pitchFamily="34" charset="0"/>
            <a:cs typeface="Calibri" panose="020F0502020204030204" pitchFamily="34" charset="0"/>
          </a:endParaRPr>
        </a:p>
      </dgm:t>
    </dgm:pt>
    <dgm:pt modelId="{B4A785C8-72ED-4A21-AE89-1E8A4B24D123}" type="parTrans" cxnId="{87045604-3DD8-4AF3-9BE6-A2603A273638}">
      <dgm:prSet/>
      <dgm:spPr/>
      <dgm:t>
        <a:bodyPr/>
        <a:lstStyle/>
        <a:p>
          <a:endParaRPr lang="en-US"/>
        </a:p>
      </dgm:t>
    </dgm:pt>
    <dgm:pt modelId="{1ADF22EB-EF36-4597-84F2-C78309CB5F07}" type="sibTrans" cxnId="{87045604-3DD8-4AF3-9BE6-A2603A273638}">
      <dgm:prSet/>
      <dgm:spPr/>
      <dgm:t>
        <a:bodyPr/>
        <a:lstStyle/>
        <a:p>
          <a:endParaRPr lang="en-US"/>
        </a:p>
      </dgm:t>
    </dgm:pt>
    <dgm:pt modelId="{70C694C2-3F19-4D96-9C53-FD9913C854DE}">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Κλειδί για ισχυρές κοινότητες και οικονομίες.</a:t>
          </a:r>
        </a:p>
      </dgm:t>
    </dgm:pt>
    <dgm:pt modelId="{A8C8743E-2A41-42C8-A277-CE5F6E776387}" type="parTrans" cxnId="{8BD324D6-1EB1-4E1D-BDE6-6CB6B2A6BCB1}">
      <dgm:prSet/>
      <dgm:spPr/>
      <dgm:t>
        <a:bodyPr/>
        <a:lstStyle/>
        <a:p>
          <a:endParaRPr lang="en-US"/>
        </a:p>
      </dgm:t>
    </dgm:pt>
    <dgm:pt modelId="{E01C1580-0E7F-41C7-915E-B6FAB1A0D366}" type="sibTrans" cxnId="{8BD324D6-1EB1-4E1D-BDE6-6CB6B2A6BCB1}">
      <dgm:prSet/>
      <dgm:spPr/>
      <dgm:t>
        <a:bodyPr/>
        <a:lstStyle/>
        <a:p>
          <a:endParaRPr lang="en-US"/>
        </a:p>
      </dgm:t>
    </dgm:pt>
    <dgm:pt modelId="{2D6DF4FB-D6FE-4D08-8619-724B56982BF3}">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Τροφοδοτεί την καινοτομία και την ανάπτυξη.</a:t>
          </a:r>
        </a:p>
      </dgm:t>
    </dgm:pt>
    <dgm:pt modelId="{0D391ADD-A967-4F89-9A61-57221A6FF279}" type="parTrans" cxnId="{96C3B351-674D-4B4E-B38D-DD29D3FC6801}">
      <dgm:prSet/>
      <dgm:spPr/>
      <dgm:t>
        <a:bodyPr/>
        <a:lstStyle/>
        <a:p>
          <a:endParaRPr lang="en-US"/>
        </a:p>
      </dgm:t>
    </dgm:pt>
    <dgm:pt modelId="{BB0D0B84-8934-4649-A5F5-2140FE0828C0}" type="sibTrans" cxnId="{96C3B351-674D-4B4E-B38D-DD29D3FC6801}">
      <dgm:prSet/>
      <dgm:spPr/>
      <dgm:t>
        <a:bodyPr/>
        <a:lstStyle/>
        <a:p>
          <a:endParaRPr lang="en-US"/>
        </a:p>
      </dgm:t>
    </dgm:pt>
    <dgm:pt modelId="{BC7E6A28-BAFC-4E3C-B6AF-88BCFCFDA1CF}">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Διασφαλίζει τις ατομικές ελευθερίες από την κυβερνητική υπερβολή.</a:t>
          </a:r>
        </a:p>
      </dgm:t>
    </dgm:pt>
    <dgm:pt modelId="{B849BF1B-8BEA-4594-B9D5-FDD9318A00E1}" type="parTrans" cxnId="{9A9364B0-03D5-4C14-9F4E-C2E177FE389F}">
      <dgm:prSet/>
      <dgm:spPr/>
      <dgm:t>
        <a:bodyPr/>
        <a:lstStyle/>
        <a:p>
          <a:endParaRPr lang="en-US"/>
        </a:p>
      </dgm:t>
    </dgm:pt>
    <dgm:pt modelId="{63ECAD46-F9F2-40E0-8A0A-726DE1937169}" type="sibTrans" cxnId="{9A9364B0-03D5-4C14-9F4E-C2E177FE389F}">
      <dgm:prSet/>
      <dgm:spPr/>
      <dgm:t>
        <a:bodyPr/>
        <a:lstStyle/>
        <a:p>
          <a:endParaRPr lang="en-US"/>
        </a:p>
      </dgm:t>
    </dgm:pt>
    <dgm:pt modelId="{3B313252-2486-442D-9F0E-FBDCBB90D114}">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Βασικές ελευθερίες</a:t>
          </a:r>
          <a:endParaRPr lang="en-US" sz="1100" b="0" i="0" dirty="0">
            <a:latin typeface="Calibri" panose="020F0502020204030204" pitchFamily="34" charset="0"/>
            <a:cs typeface="Calibri" panose="020F0502020204030204" pitchFamily="34" charset="0"/>
          </a:endParaRPr>
        </a:p>
      </dgm:t>
    </dgm:pt>
    <dgm:pt modelId="{36FC2CE2-0FCB-41B4-BA62-BF3835CAE839}" type="parTrans" cxnId="{649C9C70-B777-4E6D-8EB6-6E1BD48FD3B3}">
      <dgm:prSet/>
      <dgm:spPr/>
      <dgm:t>
        <a:bodyPr/>
        <a:lstStyle/>
        <a:p>
          <a:endParaRPr lang="en-US"/>
        </a:p>
      </dgm:t>
    </dgm:pt>
    <dgm:pt modelId="{5C8236A8-B75A-4E45-8293-4CA17ED009C7}" type="sibTrans" cxnId="{649C9C70-B777-4E6D-8EB6-6E1BD48FD3B3}">
      <dgm:prSet/>
      <dgm:spPr/>
      <dgm:t>
        <a:bodyPr/>
        <a:lstStyle/>
        <a:p>
          <a:endParaRPr lang="en-US"/>
        </a:p>
      </dgm:t>
    </dgm:pt>
    <dgm:pt modelId="{68EA863A-4AC3-4837-84C9-348AD5D507E8}">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Περιλαμβάνει ομιλία, συνέλευση και άλλα.</a:t>
          </a:r>
        </a:p>
      </dgm:t>
    </dgm:pt>
    <dgm:pt modelId="{E9C390E3-254F-4F0C-9D78-14414DD96E66}" type="parTrans" cxnId="{55A1DE29-D7C6-40D7-91DA-10ED1704184E}">
      <dgm:prSet/>
      <dgm:spPr/>
      <dgm:t>
        <a:bodyPr/>
        <a:lstStyle/>
        <a:p>
          <a:endParaRPr lang="en-US"/>
        </a:p>
      </dgm:t>
    </dgm:pt>
    <dgm:pt modelId="{2D10EE9F-F53C-42D7-91B0-F6E15927ED6B}" type="sibTrans" cxnId="{55A1DE29-D7C6-40D7-91DA-10ED1704184E}">
      <dgm:prSet/>
      <dgm:spPr/>
      <dgm:t>
        <a:bodyPr/>
        <a:lstStyle/>
        <a:p>
          <a:endParaRPr lang="en-US"/>
        </a:p>
      </dgm:t>
    </dgm:pt>
    <dgm:pt modelId="{03D14159-77F0-4CF7-A408-01226FEBFEE1}">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Νομική ενσωμάτωση</a:t>
          </a:r>
          <a:endParaRPr lang="en-US" sz="1100" b="0" i="0" dirty="0">
            <a:latin typeface="Calibri" panose="020F0502020204030204" pitchFamily="34" charset="0"/>
            <a:cs typeface="Calibri" panose="020F0502020204030204" pitchFamily="34" charset="0"/>
          </a:endParaRPr>
        </a:p>
      </dgm:t>
    </dgm:pt>
    <dgm:pt modelId="{CAEFC074-AE03-46A4-834F-D9AA0E9A21FA}" type="parTrans" cxnId="{3052279F-74B8-4060-BC5E-057274DC6C63}">
      <dgm:prSet/>
      <dgm:spPr/>
      <dgm:t>
        <a:bodyPr/>
        <a:lstStyle/>
        <a:p>
          <a:endParaRPr lang="en-US"/>
        </a:p>
      </dgm:t>
    </dgm:pt>
    <dgm:pt modelId="{2BB0A76C-FB50-4C73-9268-BA5823C9C669}" type="sibTrans" cxnId="{3052279F-74B8-4060-BC5E-057274DC6C63}">
      <dgm:prSet/>
      <dgm:spPr/>
      <dgm:t>
        <a:bodyPr/>
        <a:lstStyle/>
        <a:p>
          <a:endParaRPr lang="en-US"/>
        </a:p>
      </dgm:t>
    </dgm:pt>
    <dgm:pt modelId="{4B9EA2E5-9470-49ED-84B1-2F46A4BC27B4}">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Συχνά κατοχυρώνεται στα εθνικά συντάγματα.</a:t>
          </a:r>
        </a:p>
      </dgm:t>
    </dgm:pt>
    <dgm:pt modelId="{F53B25FB-B61C-4AAE-8BE0-D08036567DB9}" type="parTrans" cxnId="{2BE7666D-17C7-47DC-82B0-B8C1391B3BFC}">
      <dgm:prSet/>
      <dgm:spPr/>
      <dgm:t>
        <a:bodyPr/>
        <a:lstStyle/>
        <a:p>
          <a:endParaRPr lang="en-US"/>
        </a:p>
      </dgm:t>
    </dgm:pt>
    <dgm:pt modelId="{A9776031-C108-42D7-B776-EBDEF683C98C}" type="sibTrans" cxnId="{2BE7666D-17C7-47DC-82B0-B8C1391B3BFC}">
      <dgm:prSet/>
      <dgm:spPr/>
      <dgm:t>
        <a:bodyPr/>
        <a:lstStyle/>
        <a:p>
          <a:endParaRPr lang="en-US"/>
        </a:p>
      </dgm:t>
    </dgm:pt>
    <dgm:pt modelId="{52C4C617-70CF-4DF8-97E5-8FB529FFF5E9}">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Νομική προσφυγή</a:t>
          </a:r>
          <a:endParaRPr lang="en-US" sz="1100" b="0" i="0" dirty="0">
            <a:latin typeface="Calibri" panose="020F0502020204030204" pitchFamily="34" charset="0"/>
            <a:cs typeface="Calibri" panose="020F0502020204030204" pitchFamily="34" charset="0"/>
          </a:endParaRPr>
        </a:p>
      </dgm:t>
    </dgm:pt>
    <dgm:pt modelId="{C2D1C32E-6FFC-45B4-9D9F-36BD241F9B01}" type="parTrans" cxnId="{6CAE9C0E-B285-4CA5-98DD-CBF003D2DFBB}">
      <dgm:prSet/>
      <dgm:spPr/>
      <dgm:t>
        <a:bodyPr/>
        <a:lstStyle/>
        <a:p>
          <a:endParaRPr lang="en-US"/>
        </a:p>
      </dgm:t>
    </dgm:pt>
    <dgm:pt modelId="{09519623-6A76-4016-8B17-E353C9EFFE9F}" type="sibTrans" cxnId="{6CAE9C0E-B285-4CA5-98DD-CBF003D2DFBB}">
      <dgm:prSet/>
      <dgm:spPr/>
      <dgm:t>
        <a:bodyPr/>
        <a:lstStyle/>
        <a:p>
          <a:endParaRPr lang="en-US"/>
        </a:p>
      </dgm:t>
    </dgm:pt>
    <dgm:pt modelId="{005C1769-00EE-4727-B4CE-4A23755DAC1E}">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Επιτρέπει στους πολίτες να αμφισβητούν τις παραβιάσεις των δικαιωμάτων τους στο δικαστήριο.</a:t>
          </a:r>
        </a:p>
      </dgm:t>
    </dgm:pt>
    <dgm:pt modelId="{A8484962-335B-4FAF-AE29-1A81FA29C906}" type="parTrans" cxnId="{C0C8A741-E63D-4344-BFF3-7FA3EA750DEC}">
      <dgm:prSet/>
      <dgm:spPr/>
      <dgm:t>
        <a:bodyPr/>
        <a:lstStyle/>
        <a:p>
          <a:endParaRPr lang="en-US"/>
        </a:p>
      </dgm:t>
    </dgm:pt>
    <dgm:pt modelId="{DFBBD164-B6E9-4D20-A1B8-3BE25E68A2F7}" type="sibTrans" cxnId="{C0C8A741-E63D-4344-BFF3-7FA3EA750DEC}">
      <dgm:prSet/>
      <dgm:spPr/>
      <dgm:t>
        <a:bodyPr/>
        <a:lstStyle/>
        <a:p>
          <a:endParaRPr lang="en-US"/>
        </a:p>
      </dgm:t>
    </dgm:pt>
    <dgm:pt modelId="{0B1B878B-7F9D-4F2A-970C-2371A5790EC2}">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Οι διαφωνίες είναι συχνό φαινόμενο ακόμη και σε δημοκρατίες</a:t>
          </a:r>
          <a:r>
            <a:rPr lang="el-GR" sz="1100" b="0" i="0" dirty="0">
              <a:latin typeface="Calibri" panose="020F0502020204030204" pitchFamily="34" charset="0"/>
              <a:cs typeface="Calibri" panose="020F0502020204030204" pitchFamily="34" charset="0"/>
            </a:rPr>
            <a:t> που λειτουργούν καλά</a:t>
          </a:r>
          <a:r>
            <a:rPr lang="en-US" sz="1100" b="0" i="0" dirty="0">
              <a:latin typeface="Calibri" panose="020F0502020204030204" pitchFamily="34" charset="0"/>
              <a:cs typeface="Calibri" panose="020F0502020204030204" pitchFamily="34" charset="0"/>
            </a:rPr>
            <a:t>.</a:t>
          </a:r>
        </a:p>
      </dgm:t>
    </dgm:pt>
    <dgm:pt modelId="{B05CFBF9-238F-4EB9-B67E-86132B998DE3}" type="parTrans" cxnId="{FDE105DD-DA31-4EEE-B14E-9142649425C6}">
      <dgm:prSet/>
      <dgm:spPr/>
      <dgm:t>
        <a:bodyPr/>
        <a:lstStyle/>
        <a:p>
          <a:endParaRPr lang="en-US"/>
        </a:p>
      </dgm:t>
    </dgm:pt>
    <dgm:pt modelId="{16135DDE-C9B2-4EA9-8A84-3DB10320A2FA}" type="sibTrans" cxnId="{FDE105DD-DA31-4EEE-B14E-9142649425C6}">
      <dgm:prSet/>
      <dgm:spPr/>
      <dgm:t>
        <a:bodyPr/>
        <a:lstStyle/>
        <a:p>
          <a:endParaRPr lang="en-US"/>
        </a:p>
      </dgm:t>
    </dgm:pt>
    <dgm:pt modelId="{A142182E-488B-410A-8A09-FA1ECF423556}">
      <dgm:prSet custT="1"/>
      <dgm:spPr/>
      <dgm:t>
        <a:bodyPr/>
        <a:lstStyle/>
        <a:p>
          <a:pPr>
            <a:buFont typeface="Arial" panose="020B0604020202020204" pitchFamily="34" charset="0"/>
            <a:buChar char="•"/>
          </a:pPr>
          <a:r>
            <a:rPr lang="en-US" sz="1100" b="1" i="0" dirty="0">
              <a:latin typeface="Calibri" panose="020F0502020204030204" pitchFamily="34" charset="0"/>
              <a:cs typeface="Calibri" panose="020F0502020204030204" pitchFamily="34" charset="0"/>
            </a:rPr>
            <a:t>Ίση πρόσβαση στη δικαιοσύνη:</a:t>
          </a:r>
          <a:endParaRPr lang="en-US" sz="1100" b="0" i="0" dirty="0">
            <a:latin typeface="Calibri" panose="020F0502020204030204" pitchFamily="34" charset="0"/>
            <a:cs typeface="Calibri" panose="020F0502020204030204" pitchFamily="34" charset="0"/>
          </a:endParaRPr>
        </a:p>
      </dgm:t>
    </dgm:pt>
    <dgm:pt modelId="{301F76B7-5D2D-471C-87E3-06BF4814F444}" type="parTrans" cxnId="{DE6B8DAD-4E9E-418D-B680-42DD8F75D936}">
      <dgm:prSet/>
      <dgm:spPr/>
      <dgm:t>
        <a:bodyPr/>
        <a:lstStyle/>
        <a:p>
          <a:endParaRPr lang="en-US"/>
        </a:p>
      </dgm:t>
    </dgm:pt>
    <dgm:pt modelId="{C978F63F-9B87-4018-A1F9-AE647794CDA3}" type="sibTrans" cxnId="{DE6B8DAD-4E9E-418D-B680-42DD8F75D936}">
      <dgm:prSet/>
      <dgm:spPr/>
      <dgm:t>
        <a:bodyPr/>
        <a:lstStyle/>
        <a:p>
          <a:endParaRPr lang="en-US"/>
        </a:p>
      </dgm:t>
    </dgm:pt>
    <dgm:pt modelId="{A585EE9C-007F-4443-849A-266DB1285AD2}">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Ένα ανεξάρτητο δικαστικό σύστημα εξασφαλίζει δίκαιη επίλυση των διαφορών.</a:t>
          </a:r>
        </a:p>
      </dgm:t>
    </dgm:pt>
    <dgm:pt modelId="{12A878D9-E89C-419A-A04D-F7436CABB3C8}" type="parTrans" cxnId="{C136C149-2E96-44F3-9135-A876637B52E9}">
      <dgm:prSet/>
      <dgm:spPr/>
      <dgm:t>
        <a:bodyPr/>
        <a:lstStyle/>
        <a:p>
          <a:endParaRPr lang="en-US"/>
        </a:p>
      </dgm:t>
    </dgm:pt>
    <dgm:pt modelId="{A347076B-45F2-47B5-BC06-701E8CC490B0}" type="sibTrans" cxnId="{C136C149-2E96-44F3-9135-A876637B52E9}">
      <dgm:prSet/>
      <dgm:spPr/>
      <dgm:t>
        <a:bodyPr/>
        <a:lstStyle/>
        <a:p>
          <a:endParaRPr lang="en-US"/>
        </a:p>
      </dgm:t>
    </dgm:pt>
    <dgm:pt modelId="{6DC87C2F-2892-44D8-B013-E8B14EA7FE5D}">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Δικαστική ανεξαρτησία</a:t>
          </a:r>
          <a:endParaRPr lang="en-US" sz="1100" b="0" i="0" dirty="0">
            <a:latin typeface="Calibri" panose="020F0502020204030204" pitchFamily="34" charset="0"/>
            <a:cs typeface="Calibri" panose="020F0502020204030204" pitchFamily="34" charset="0"/>
          </a:endParaRPr>
        </a:p>
      </dgm:t>
    </dgm:pt>
    <dgm:pt modelId="{720DFFFE-C33D-43A0-85A7-4D76157A17C1}" type="parTrans" cxnId="{C37B383B-3941-459C-AE60-3AE2921B4717}">
      <dgm:prSet/>
      <dgm:spPr/>
      <dgm:t>
        <a:bodyPr/>
        <a:lstStyle/>
        <a:p>
          <a:endParaRPr lang="en-US"/>
        </a:p>
      </dgm:t>
    </dgm:pt>
    <dgm:pt modelId="{A64219D7-F380-4AF2-92CD-A93A47C26773}" type="sibTrans" cxnId="{C37B383B-3941-459C-AE60-3AE2921B4717}">
      <dgm:prSet/>
      <dgm:spPr/>
      <dgm:t>
        <a:bodyPr/>
        <a:lstStyle/>
        <a:p>
          <a:endParaRPr lang="en-US"/>
        </a:p>
      </dgm:t>
    </dgm:pt>
    <dgm:pt modelId="{8A2C3BED-BB95-4244-8FFD-37B06B0ECFC0}">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Οι δικαστές ενεργούν ως αμερόληπτοι διαιτητές, εφαρμόζοντας ομοιόμορφα τους κανόνες.</a:t>
          </a:r>
        </a:p>
      </dgm:t>
    </dgm:pt>
    <dgm:pt modelId="{BCE923BA-552B-483F-89D9-53EAAA469EB3}" type="parTrans" cxnId="{866C4BA1-747A-4499-8E5A-A94E535F0FB0}">
      <dgm:prSet/>
      <dgm:spPr/>
      <dgm:t>
        <a:bodyPr/>
        <a:lstStyle/>
        <a:p>
          <a:endParaRPr lang="en-US"/>
        </a:p>
      </dgm:t>
    </dgm:pt>
    <dgm:pt modelId="{6FD49684-763B-4719-BAF1-1A1D1164ADBB}" type="sibTrans" cxnId="{866C4BA1-747A-4499-8E5A-A94E535F0FB0}">
      <dgm:prSet/>
      <dgm:spPr/>
      <dgm:t>
        <a:bodyPr/>
        <a:lstStyle/>
        <a:p>
          <a:endParaRPr lang="en-US"/>
        </a:p>
      </dgm:t>
    </dgm:pt>
    <dgm:pt modelId="{17D42C22-A103-4F7C-9055-E0C02ED74640}">
      <dgm:prSet custT="1"/>
      <dgm:spPr/>
      <dgm:t>
        <a:bodyPr/>
        <a:lstStyle/>
        <a:p>
          <a:pPr>
            <a:buFont typeface="Arial" panose="020B0604020202020204" pitchFamily="34" charset="0"/>
            <a:buNone/>
          </a:pPr>
          <a:r>
            <a:rPr lang="en-US" sz="1100" b="1" i="0" dirty="0">
              <a:latin typeface="Calibri" panose="020F0502020204030204" pitchFamily="34" charset="0"/>
              <a:cs typeface="Calibri" panose="020F0502020204030204" pitchFamily="34" charset="0"/>
            </a:rPr>
            <a:t>Κίνδυνοι κυβερνητικής επιρροής</a:t>
          </a:r>
          <a:endParaRPr lang="en-US" sz="1100" b="0" i="0" dirty="0">
            <a:latin typeface="Calibri" panose="020F0502020204030204" pitchFamily="34" charset="0"/>
            <a:cs typeface="Calibri" panose="020F0502020204030204" pitchFamily="34" charset="0"/>
          </a:endParaRPr>
        </a:p>
      </dgm:t>
    </dgm:pt>
    <dgm:pt modelId="{7D6861D8-5886-4F9F-B7F1-305839D19F00}" type="parTrans" cxnId="{3C4F5033-7061-43A5-9A29-FF45DE068D16}">
      <dgm:prSet/>
      <dgm:spPr/>
      <dgm:t>
        <a:bodyPr/>
        <a:lstStyle/>
        <a:p>
          <a:endParaRPr lang="en-US"/>
        </a:p>
      </dgm:t>
    </dgm:pt>
    <dgm:pt modelId="{9DBAD10C-3967-46B9-9796-A31F66A49460}" type="sibTrans" cxnId="{3C4F5033-7061-43A5-9A29-FF45DE068D16}">
      <dgm:prSet/>
      <dgm:spPr/>
      <dgm:t>
        <a:bodyPr/>
        <a:lstStyle/>
        <a:p>
          <a:endParaRPr lang="en-US"/>
        </a:p>
      </dgm:t>
    </dgm:pt>
    <dgm:pt modelId="{CAA9ED83-9CC6-4CF2-8C46-65A001BFAB09}">
      <dgm:prSet custT="1"/>
      <dgm:spPr/>
      <dgm:t>
        <a:bodyPr/>
        <a:lstStyle/>
        <a:p>
          <a:pPr>
            <a:buFont typeface="Arial" panose="020B0604020202020204" pitchFamily="34" charset="0"/>
            <a:buChar char="•"/>
          </a:pPr>
          <a:r>
            <a:rPr lang="en-US" sz="1100" b="0" i="0" dirty="0">
              <a:latin typeface="Calibri" panose="020F0502020204030204" pitchFamily="34" charset="0"/>
              <a:cs typeface="Calibri" panose="020F0502020204030204" pitchFamily="34" charset="0"/>
            </a:rPr>
            <a:t>Το πακετάρισμα των δικαστηρίων ή η αγνόηση των δικαστικών αποφάσεων υπονομεύει τη δημοκρατία</a:t>
          </a:r>
          <a:r>
            <a:rPr lang="en-US" sz="900" b="0" i="0" dirty="0"/>
            <a:t>.</a:t>
          </a:r>
        </a:p>
      </dgm:t>
    </dgm:pt>
    <dgm:pt modelId="{04A0ED13-06D4-42D5-A409-BC707B615ED7}" type="parTrans" cxnId="{5C732934-6F6E-498C-8203-B68787D175B2}">
      <dgm:prSet/>
      <dgm:spPr/>
      <dgm:t>
        <a:bodyPr/>
        <a:lstStyle/>
        <a:p>
          <a:endParaRPr lang="en-US"/>
        </a:p>
      </dgm:t>
    </dgm:pt>
    <dgm:pt modelId="{CFB859A7-4971-42CE-B6D6-27B4D63E7CD2}" type="sibTrans" cxnId="{5C732934-6F6E-498C-8203-B68787D175B2}">
      <dgm:prSet/>
      <dgm:spPr/>
      <dgm:t>
        <a:bodyPr/>
        <a:lstStyle/>
        <a:p>
          <a:endParaRPr lang="en-US"/>
        </a:p>
      </dgm:t>
    </dgm:pt>
    <dgm:pt modelId="{EA279B85-1C59-498D-9F23-DC40753BCB87}" type="pres">
      <dgm:prSet presAssocID="{BF9B7B54-C4FE-4C0B-9CEC-B6D92AB9CA9D}" presName="Name0" presStyleCnt="0">
        <dgm:presLayoutVars>
          <dgm:dir/>
          <dgm:animLvl val="lvl"/>
          <dgm:resizeHandles val="exact"/>
        </dgm:presLayoutVars>
      </dgm:prSet>
      <dgm:spPr/>
    </dgm:pt>
    <dgm:pt modelId="{33FB9F5B-3119-43C5-B841-A9C06EA4D3CE}" type="pres">
      <dgm:prSet presAssocID="{266C4409-FB18-49AC-AF48-4675A686885B}" presName="linNode" presStyleCnt="0"/>
      <dgm:spPr/>
    </dgm:pt>
    <dgm:pt modelId="{A52607A5-9C17-409C-9A7E-F83660C6815C}" type="pres">
      <dgm:prSet presAssocID="{266C4409-FB18-49AC-AF48-4675A686885B}" presName="parentText" presStyleLbl="node1" presStyleIdx="0" presStyleCnt="3">
        <dgm:presLayoutVars>
          <dgm:chMax val="1"/>
          <dgm:bulletEnabled val="1"/>
        </dgm:presLayoutVars>
      </dgm:prSet>
      <dgm:spPr/>
    </dgm:pt>
    <dgm:pt modelId="{82DB3BF5-09FC-4038-872D-A140A12FD89E}" type="pres">
      <dgm:prSet presAssocID="{266C4409-FB18-49AC-AF48-4675A686885B}" presName="descendantText" presStyleLbl="alignAccFollowNode1" presStyleIdx="0" presStyleCnt="3" custScaleY="111122">
        <dgm:presLayoutVars>
          <dgm:bulletEnabled val="1"/>
        </dgm:presLayoutVars>
      </dgm:prSet>
      <dgm:spPr/>
    </dgm:pt>
    <dgm:pt modelId="{277AE2E1-387A-434C-B621-3241CD65D09E}" type="pres">
      <dgm:prSet presAssocID="{0BC739C4-B05C-4106-915A-F50814D8F1B0}" presName="sp" presStyleCnt="0"/>
      <dgm:spPr/>
    </dgm:pt>
    <dgm:pt modelId="{4145BA80-97FF-4BAC-9CE9-E70461ABE5E1}" type="pres">
      <dgm:prSet presAssocID="{71F39726-DF03-400F-9933-61E503ED819F}" presName="linNode" presStyleCnt="0"/>
      <dgm:spPr/>
    </dgm:pt>
    <dgm:pt modelId="{6D6990ED-3583-4FBB-859D-BEDE50F62C5B}" type="pres">
      <dgm:prSet presAssocID="{71F39726-DF03-400F-9933-61E503ED819F}" presName="parentText" presStyleLbl="node1" presStyleIdx="1" presStyleCnt="3">
        <dgm:presLayoutVars>
          <dgm:chMax val="1"/>
          <dgm:bulletEnabled val="1"/>
        </dgm:presLayoutVars>
      </dgm:prSet>
      <dgm:spPr/>
    </dgm:pt>
    <dgm:pt modelId="{9592D8DF-8DF0-4B1F-ABD8-74AEDC6CDDF6}" type="pres">
      <dgm:prSet presAssocID="{71F39726-DF03-400F-9933-61E503ED819F}" presName="descendantText" presStyleLbl="alignAccFollowNode1" presStyleIdx="1" presStyleCnt="3" custScaleY="161112">
        <dgm:presLayoutVars>
          <dgm:bulletEnabled val="1"/>
        </dgm:presLayoutVars>
      </dgm:prSet>
      <dgm:spPr/>
    </dgm:pt>
    <dgm:pt modelId="{D218EE92-7F1F-4029-9A2A-E925D965B5D7}" type="pres">
      <dgm:prSet presAssocID="{F191C03C-0D44-4508-B62C-A7F00AA2AFF6}" presName="sp" presStyleCnt="0"/>
      <dgm:spPr/>
    </dgm:pt>
    <dgm:pt modelId="{4F84D320-D49A-4673-93EB-F9025F6ED649}" type="pres">
      <dgm:prSet presAssocID="{BE158BBF-AB7C-4FA5-981A-4DCC8B05C409}" presName="linNode" presStyleCnt="0"/>
      <dgm:spPr/>
    </dgm:pt>
    <dgm:pt modelId="{9F71D045-5149-4948-A25F-ED033B691A66}" type="pres">
      <dgm:prSet presAssocID="{BE158BBF-AB7C-4FA5-981A-4DCC8B05C409}" presName="parentText" presStyleLbl="node1" presStyleIdx="2" presStyleCnt="3">
        <dgm:presLayoutVars>
          <dgm:chMax val="1"/>
          <dgm:bulletEnabled val="1"/>
        </dgm:presLayoutVars>
      </dgm:prSet>
      <dgm:spPr/>
    </dgm:pt>
    <dgm:pt modelId="{FB1AF9C5-E013-4402-B347-34F73B6DA268}" type="pres">
      <dgm:prSet presAssocID="{BE158BBF-AB7C-4FA5-981A-4DCC8B05C409}" presName="descendantText" presStyleLbl="alignAccFollowNode1" presStyleIdx="2" presStyleCnt="3" custScaleX="113946" custScaleY="151060">
        <dgm:presLayoutVars>
          <dgm:bulletEnabled val="1"/>
        </dgm:presLayoutVars>
      </dgm:prSet>
      <dgm:spPr/>
    </dgm:pt>
  </dgm:ptLst>
  <dgm:cxnLst>
    <dgm:cxn modelId="{87045604-3DD8-4AF3-9BE6-A2603A273638}" srcId="{266C4409-FB18-49AC-AF48-4675A686885B}" destId="{60F9D9A8-7BAB-4AF8-A8E6-D2AD392D62F8}" srcOrd="2" destOrd="0" parTransId="{B4A785C8-72ED-4A21-AE89-1E8A4B24D123}" sibTransId="{1ADF22EB-EF36-4597-84F2-C78309CB5F07}"/>
    <dgm:cxn modelId="{6CAE9C0E-B285-4CA5-98DD-CBF003D2DFBB}" srcId="{71F39726-DF03-400F-9933-61E503ED819F}" destId="{52C4C617-70CF-4DF8-97E5-8FB529FFF5E9}" srcOrd="3" destOrd="0" parTransId="{C2D1C32E-6FFC-45B4-9D9F-36BD241F9B01}" sibTransId="{09519623-6A76-4016-8B17-E353C9EFFE9F}"/>
    <dgm:cxn modelId="{536FDE11-84FD-4C8D-A52F-01D797C492E5}" type="presOf" srcId="{52C4C617-70CF-4DF8-97E5-8FB529FFF5E9}" destId="{9592D8DF-8DF0-4B1F-ABD8-74AEDC6CDDF6}" srcOrd="0" destOrd="6" presId="urn:microsoft.com/office/officeart/2005/8/layout/vList5"/>
    <dgm:cxn modelId="{B4DA261F-496F-43F6-B819-B64A8479F4F7}" type="presOf" srcId="{5C005B91-9A49-440C-8A10-74B417EC9412}" destId="{82DB3BF5-09FC-4038-872D-A140A12FD89E}" srcOrd="0" destOrd="1" presId="urn:microsoft.com/office/officeart/2005/8/layout/vList5"/>
    <dgm:cxn modelId="{E97A3221-F112-45C8-8021-B50163CBC022}" type="presOf" srcId="{4B9EA2E5-9470-49ED-84B1-2F46A4BC27B4}" destId="{9592D8DF-8DF0-4B1F-ABD8-74AEDC6CDDF6}" srcOrd="0" destOrd="5" presId="urn:microsoft.com/office/officeart/2005/8/layout/vList5"/>
    <dgm:cxn modelId="{55A1DE29-D7C6-40D7-91DA-10ED1704184E}" srcId="{3B313252-2486-442D-9F0E-FBDCBB90D114}" destId="{68EA863A-4AC3-4837-84C9-348AD5D507E8}" srcOrd="0" destOrd="0" parTransId="{E9C390E3-254F-4F0C-9D78-14414DD96E66}" sibTransId="{2D10EE9F-F53C-42D7-91B0-F6E15927ED6B}"/>
    <dgm:cxn modelId="{67C5C732-C204-444D-9389-CB1DFCF2DEC0}" srcId="{71F39726-DF03-400F-9933-61E503ED819F}" destId="{4501167D-7D91-44CC-B884-CF2EA0C0F029}" srcOrd="0" destOrd="0" parTransId="{8EBF0B10-ED81-4953-A39A-54F62E1A2D56}" sibTransId="{22977935-4B4B-4F78-9C68-E8E7547EF43D}"/>
    <dgm:cxn modelId="{3C4F5033-7061-43A5-9A29-FF45DE068D16}" srcId="{BE158BBF-AB7C-4FA5-981A-4DCC8B05C409}" destId="{17D42C22-A103-4F7C-9055-E0C02ED74640}" srcOrd="3" destOrd="0" parTransId="{7D6861D8-5886-4F9F-B7F1-305839D19F00}" sibTransId="{9DBAD10C-3967-46B9-9796-A31F66A49460}"/>
    <dgm:cxn modelId="{5C732934-6F6E-498C-8203-B68787D175B2}" srcId="{17D42C22-A103-4F7C-9055-E0C02ED74640}" destId="{CAA9ED83-9CC6-4CF2-8C46-65A001BFAB09}" srcOrd="0" destOrd="0" parTransId="{04A0ED13-06D4-42D5-A409-BC707B615ED7}" sibTransId="{CFB859A7-4971-42CE-B6D6-27B4D63E7CD2}"/>
    <dgm:cxn modelId="{C37B383B-3941-459C-AE60-3AE2921B4717}" srcId="{BE158BBF-AB7C-4FA5-981A-4DCC8B05C409}" destId="{6DC87C2F-2892-44D8-B013-E8B14EA7FE5D}" srcOrd="2" destOrd="0" parTransId="{720DFFFE-C33D-43A0-85A7-4D76157A17C1}" sibTransId="{A64219D7-F380-4AF2-92CD-A93A47C26773}"/>
    <dgm:cxn modelId="{9EF2863B-05C8-4494-8081-D63360783805}" type="presOf" srcId="{4501167D-7D91-44CC-B884-CF2EA0C0F029}" destId="{9592D8DF-8DF0-4B1F-ABD8-74AEDC6CDDF6}" srcOrd="0" destOrd="0" presId="urn:microsoft.com/office/officeart/2005/8/layout/vList5"/>
    <dgm:cxn modelId="{B6DA553C-3DFB-4124-8902-0F140466FB1A}" srcId="{7C58DC0B-7678-4264-9C24-9B31030D4589}" destId="{5C005B91-9A49-440C-8A10-74B417EC9412}" srcOrd="0" destOrd="0" parTransId="{5FEEFBC1-571C-4A0A-BBDD-DB2233D65F11}" sibTransId="{D576F764-DABA-495C-946F-A06631241381}"/>
    <dgm:cxn modelId="{DE0ABB40-828E-42D2-801F-BE1381F9E31F}" srcId="{266C4409-FB18-49AC-AF48-4675A686885B}" destId="{DD79C25E-479D-4D47-A1C0-F6D1366408B8}" srcOrd="1" destOrd="0" parTransId="{AD3B20E6-44DD-42AE-9C75-352D3B1E849A}" sibTransId="{55C2A5C0-6E31-4EF0-ACD2-3724C95F8FA3}"/>
    <dgm:cxn modelId="{C0C8A741-E63D-4344-BFF3-7FA3EA750DEC}" srcId="{52C4C617-70CF-4DF8-97E5-8FB529FFF5E9}" destId="{005C1769-00EE-4727-B4CE-4A23755DAC1E}" srcOrd="0" destOrd="0" parTransId="{A8484962-335B-4FAF-AE29-1A81FA29C906}" sibTransId="{DFBBD164-B6E9-4D20-A1B8-3BE25E68A2F7}"/>
    <dgm:cxn modelId="{3F350563-DD6D-4087-B3CD-DBF09A2C75CB}" type="presOf" srcId="{BC7E6A28-BAFC-4E3C-B6AF-88BCFCFDA1CF}" destId="{9592D8DF-8DF0-4B1F-ABD8-74AEDC6CDDF6}" srcOrd="0" destOrd="1" presId="urn:microsoft.com/office/officeart/2005/8/layout/vList5"/>
    <dgm:cxn modelId="{C136C149-2E96-44F3-9135-A876637B52E9}" srcId="{A142182E-488B-410A-8A09-FA1ECF423556}" destId="{A585EE9C-007F-4443-849A-266DB1285AD2}" srcOrd="0" destOrd="0" parTransId="{12A878D9-E89C-419A-A04D-F7436CABB3C8}" sibTransId="{A347076B-45F2-47B5-BC06-701E8CC490B0}"/>
    <dgm:cxn modelId="{2BD3CC6C-5CD9-48FF-9206-217336E49E1E}" srcId="{BF9B7B54-C4FE-4C0B-9CEC-B6D92AB9CA9D}" destId="{BE158BBF-AB7C-4FA5-981A-4DCC8B05C409}" srcOrd="2" destOrd="0" parTransId="{561E5D52-0C3A-4093-ABD8-800C79DD1880}" sibTransId="{44DA1452-744E-44BB-9622-2982539686A9}"/>
    <dgm:cxn modelId="{953B044D-87C5-47E5-A4D5-467BE9A3DC5C}" type="presOf" srcId="{2D6DF4FB-D6FE-4D08-8619-724B56982BF3}" destId="{82DB3BF5-09FC-4038-872D-A140A12FD89E}" srcOrd="0" destOrd="6" presId="urn:microsoft.com/office/officeart/2005/8/layout/vList5"/>
    <dgm:cxn modelId="{B0F6206D-865C-4DE5-85A8-780D00F8D510}" srcId="{266C4409-FB18-49AC-AF48-4675A686885B}" destId="{7C58DC0B-7678-4264-9C24-9B31030D4589}" srcOrd="0" destOrd="0" parTransId="{6BD4227F-C770-4F03-AE88-7C750F7F793A}" sibTransId="{BF70C18E-B472-4AB8-8743-845A1A4A0A0D}"/>
    <dgm:cxn modelId="{2BE7666D-17C7-47DC-82B0-B8C1391B3BFC}" srcId="{03D14159-77F0-4CF7-A408-01226FEBFEE1}" destId="{4B9EA2E5-9470-49ED-84B1-2F46A4BC27B4}" srcOrd="0" destOrd="0" parTransId="{F53B25FB-B61C-4AAE-8BE0-D08036567DB9}" sibTransId="{A9776031-C108-42D7-B776-EBDEF683C98C}"/>
    <dgm:cxn modelId="{649C9C70-B777-4E6D-8EB6-6E1BD48FD3B3}" srcId="{71F39726-DF03-400F-9933-61E503ED819F}" destId="{3B313252-2486-442D-9F0E-FBDCBB90D114}" srcOrd="1" destOrd="0" parTransId="{36FC2CE2-0FCB-41B4-BA62-BF3835CAE839}" sibTransId="{5C8236A8-B75A-4E45-8293-4CA17ED009C7}"/>
    <dgm:cxn modelId="{96C3B351-674D-4B4E-B38D-DD29D3FC6801}" srcId="{60F9D9A8-7BAB-4AF8-A8E6-D2AD392D62F8}" destId="{2D6DF4FB-D6FE-4D08-8619-724B56982BF3}" srcOrd="1" destOrd="0" parTransId="{0D391ADD-A967-4F89-9A61-57221A6FF279}" sibTransId="{BB0D0B84-8934-4649-A5F5-2140FE0828C0}"/>
    <dgm:cxn modelId="{A4373973-1C43-4308-A508-5B21529E1C79}" type="presOf" srcId="{A142182E-488B-410A-8A09-FA1ECF423556}" destId="{FB1AF9C5-E013-4402-B347-34F73B6DA268}" srcOrd="0" destOrd="2" presId="urn:microsoft.com/office/officeart/2005/8/layout/vList5"/>
    <dgm:cxn modelId="{0DE30E84-8659-4741-B2A9-6065DE584C08}" type="presOf" srcId="{6A63F83E-2B27-4E3E-BA22-8240E4F89A4B}" destId="{FB1AF9C5-E013-4402-B347-34F73B6DA268}" srcOrd="0" destOrd="0" presId="urn:microsoft.com/office/officeart/2005/8/layout/vList5"/>
    <dgm:cxn modelId="{3B611E84-5010-42ED-A07F-7C60BD3433A9}" srcId="{BF9B7B54-C4FE-4C0B-9CEC-B6D92AB9CA9D}" destId="{266C4409-FB18-49AC-AF48-4675A686885B}" srcOrd="0" destOrd="0" parTransId="{96B01B0D-7CAD-4EBC-8AF8-C8443A060AE7}" sibTransId="{0BC739C4-B05C-4106-915A-F50814D8F1B0}"/>
    <dgm:cxn modelId="{48163384-5B02-46E9-8FFF-5F5A0F4A4BDA}" type="presOf" srcId="{0B1B878B-7F9D-4F2A-970C-2371A5790EC2}" destId="{FB1AF9C5-E013-4402-B347-34F73B6DA268}" srcOrd="0" destOrd="1" presId="urn:microsoft.com/office/officeart/2005/8/layout/vList5"/>
    <dgm:cxn modelId="{F0241C8D-1342-4FD6-886E-E0017FB944ED}" type="presOf" srcId="{71F39726-DF03-400F-9933-61E503ED819F}" destId="{6D6990ED-3583-4FBB-859D-BEDE50F62C5B}" srcOrd="0" destOrd="0" presId="urn:microsoft.com/office/officeart/2005/8/layout/vList5"/>
    <dgm:cxn modelId="{CC89488F-7EB7-471A-AC15-8FE60D538796}" type="presOf" srcId="{17D42C22-A103-4F7C-9055-E0C02ED74640}" destId="{FB1AF9C5-E013-4402-B347-34F73B6DA268}" srcOrd="0" destOrd="6" presId="urn:microsoft.com/office/officeart/2005/8/layout/vList5"/>
    <dgm:cxn modelId="{0D537393-1448-4D84-8015-6134F3011693}" type="presOf" srcId="{60F9D9A8-7BAB-4AF8-A8E6-D2AD392D62F8}" destId="{82DB3BF5-09FC-4038-872D-A140A12FD89E}" srcOrd="0" destOrd="4" presId="urn:microsoft.com/office/officeart/2005/8/layout/vList5"/>
    <dgm:cxn modelId="{3052279F-74B8-4060-BC5E-057274DC6C63}" srcId="{71F39726-DF03-400F-9933-61E503ED819F}" destId="{03D14159-77F0-4CF7-A408-01226FEBFEE1}" srcOrd="2" destOrd="0" parTransId="{CAEFC074-AE03-46A4-834F-D9AA0E9A21FA}" sibTransId="{2BB0A76C-FB50-4C73-9268-BA5823C9C669}"/>
    <dgm:cxn modelId="{866C4BA1-747A-4499-8E5A-A94E535F0FB0}" srcId="{6DC87C2F-2892-44D8-B013-E8B14EA7FE5D}" destId="{8A2C3BED-BB95-4244-8FFD-37B06B0ECFC0}" srcOrd="0" destOrd="0" parTransId="{BCE923BA-552B-483F-89D9-53EAAA469EB3}" sibTransId="{6FD49684-763B-4719-BAF1-1A1D1164ADBB}"/>
    <dgm:cxn modelId="{9B457BA7-97C3-457B-8867-7589A8F85B78}" type="presOf" srcId="{8A2C3BED-BB95-4244-8FFD-37B06B0ECFC0}" destId="{FB1AF9C5-E013-4402-B347-34F73B6DA268}" srcOrd="0" destOrd="5" presId="urn:microsoft.com/office/officeart/2005/8/layout/vList5"/>
    <dgm:cxn modelId="{DE6B8DAD-4E9E-418D-B680-42DD8F75D936}" srcId="{BE158BBF-AB7C-4FA5-981A-4DCC8B05C409}" destId="{A142182E-488B-410A-8A09-FA1ECF423556}" srcOrd="1" destOrd="0" parTransId="{301F76B7-5D2D-471C-87E3-06BF4814F444}" sibTransId="{C978F63F-9B87-4018-A1F9-AE647794CDA3}"/>
    <dgm:cxn modelId="{9A9364B0-03D5-4C14-9F4E-C2E177FE389F}" srcId="{4501167D-7D91-44CC-B884-CF2EA0C0F029}" destId="{BC7E6A28-BAFC-4E3C-B6AF-88BCFCFDA1CF}" srcOrd="0" destOrd="0" parTransId="{B849BF1B-8BEA-4594-B9D5-FDD9318A00E1}" sibTransId="{63ECAD46-F9F2-40E0-8A0A-726DE1937169}"/>
    <dgm:cxn modelId="{00B11DB4-79F4-4B28-B934-F10F1A17AD8D}" type="presOf" srcId="{68EA863A-4AC3-4837-84C9-348AD5D507E8}" destId="{9592D8DF-8DF0-4B1F-ABD8-74AEDC6CDDF6}" srcOrd="0" destOrd="3" presId="urn:microsoft.com/office/officeart/2005/8/layout/vList5"/>
    <dgm:cxn modelId="{CE5735B4-0250-4DAD-BF5E-776262BC289D}" type="presOf" srcId="{BE158BBF-AB7C-4FA5-981A-4DCC8B05C409}" destId="{9F71D045-5149-4948-A25F-ED033B691A66}" srcOrd="0" destOrd="0" presId="urn:microsoft.com/office/officeart/2005/8/layout/vList5"/>
    <dgm:cxn modelId="{DE0A63B8-0CC1-450C-A17F-D162DAB1D993}" type="presOf" srcId="{70C694C2-3F19-4D96-9C53-FD9913C854DE}" destId="{82DB3BF5-09FC-4038-872D-A140A12FD89E}" srcOrd="0" destOrd="5" presId="urn:microsoft.com/office/officeart/2005/8/layout/vList5"/>
    <dgm:cxn modelId="{B8979EB8-4D7E-40FA-A6FA-CC8B2182B3AD}" type="presOf" srcId="{BF9B7B54-C4FE-4C0B-9CEC-B6D92AB9CA9D}" destId="{EA279B85-1C59-498D-9F23-DC40753BCB87}" srcOrd="0" destOrd="0" presId="urn:microsoft.com/office/officeart/2005/8/layout/vList5"/>
    <dgm:cxn modelId="{F9AF6DB9-4EC5-4FBE-A334-8E74B80FD27B}" type="presOf" srcId="{6DC87C2F-2892-44D8-B013-E8B14EA7FE5D}" destId="{FB1AF9C5-E013-4402-B347-34F73B6DA268}" srcOrd="0" destOrd="4" presId="urn:microsoft.com/office/officeart/2005/8/layout/vList5"/>
    <dgm:cxn modelId="{F16FF1B9-20BA-4584-A754-6AE20CA686BC}" type="presOf" srcId="{2F7AE053-6955-40E9-9E9F-2E864E967AE2}" destId="{82DB3BF5-09FC-4038-872D-A140A12FD89E}" srcOrd="0" destOrd="3" presId="urn:microsoft.com/office/officeart/2005/8/layout/vList5"/>
    <dgm:cxn modelId="{6B6A94BE-6946-437D-AF5B-99EF13E41623}" srcId="{BE158BBF-AB7C-4FA5-981A-4DCC8B05C409}" destId="{6A63F83E-2B27-4E3E-BA22-8240E4F89A4B}" srcOrd="0" destOrd="0" parTransId="{A9187333-B140-416D-A7B0-DFE1F78C10A0}" sibTransId="{99AC45BC-5940-4F02-8ECC-E35A06F94C9C}"/>
    <dgm:cxn modelId="{CB1E7FC0-0E51-43EE-A989-DB5221DEC1A1}" type="presOf" srcId="{CAA9ED83-9CC6-4CF2-8C46-65A001BFAB09}" destId="{FB1AF9C5-E013-4402-B347-34F73B6DA268}" srcOrd="0" destOrd="7" presId="urn:microsoft.com/office/officeart/2005/8/layout/vList5"/>
    <dgm:cxn modelId="{49DCCACF-B62F-43BE-9B4B-7F6FE171E4B6}" type="presOf" srcId="{03D14159-77F0-4CF7-A408-01226FEBFEE1}" destId="{9592D8DF-8DF0-4B1F-ABD8-74AEDC6CDDF6}" srcOrd="0" destOrd="4" presId="urn:microsoft.com/office/officeart/2005/8/layout/vList5"/>
    <dgm:cxn modelId="{8BD324D6-1EB1-4E1D-BDE6-6CB6B2A6BCB1}" srcId="{60F9D9A8-7BAB-4AF8-A8E6-D2AD392D62F8}" destId="{70C694C2-3F19-4D96-9C53-FD9913C854DE}" srcOrd="0" destOrd="0" parTransId="{A8C8743E-2A41-42C8-A277-CE5F6E776387}" sibTransId="{E01C1580-0E7F-41C7-915E-B6FAB1A0D366}"/>
    <dgm:cxn modelId="{A63DFAD8-63D4-4D56-A143-F84C758508E5}" type="presOf" srcId="{005C1769-00EE-4727-B4CE-4A23755DAC1E}" destId="{9592D8DF-8DF0-4B1F-ABD8-74AEDC6CDDF6}" srcOrd="0" destOrd="7" presId="urn:microsoft.com/office/officeart/2005/8/layout/vList5"/>
    <dgm:cxn modelId="{FDE105DD-DA31-4EEE-B14E-9142649425C6}" srcId="{6A63F83E-2B27-4E3E-BA22-8240E4F89A4B}" destId="{0B1B878B-7F9D-4F2A-970C-2371A5790EC2}" srcOrd="0" destOrd="0" parTransId="{B05CFBF9-238F-4EB9-B67E-86132B998DE3}" sibTransId="{16135DDE-C9B2-4EA9-8A84-3DB10320A2FA}"/>
    <dgm:cxn modelId="{876FB7DD-6E9A-42BA-AD65-DED290B4AED6}" type="presOf" srcId="{A585EE9C-007F-4443-849A-266DB1285AD2}" destId="{FB1AF9C5-E013-4402-B347-34F73B6DA268}" srcOrd="0" destOrd="3" presId="urn:microsoft.com/office/officeart/2005/8/layout/vList5"/>
    <dgm:cxn modelId="{85F11AE8-A463-414A-9DD6-E0D8CDA39660}" type="presOf" srcId="{3B313252-2486-442D-9F0E-FBDCBB90D114}" destId="{9592D8DF-8DF0-4B1F-ABD8-74AEDC6CDDF6}" srcOrd="0" destOrd="2" presId="urn:microsoft.com/office/officeart/2005/8/layout/vList5"/>
    <dgm:cxn modelId="{F941B1EB-6653-4805-9B62-0FBA5A13F73C}" type="presOf" srcId="{7C58DC0B-7678-4264-9C24-9B31030D4589}" destId="{82DB3BF5-09FC-4038-872D-A140A12FD89E}" srcOrd="0" destOrd="0" presId="urn:microsoft.com/office/officeart/2005/8/layout/vList5"/>
    <dgm:cxn modelId="{48194EEC-3B6F-41CE-B3FC-5FE4F21B559F}" type="presOf" srcId="{DD79C25E-479D-4D47-A1C0-F6D1366408B8}" destId="{82DB3BF5-09FC-4038-872D-A140A12FD89E}" srcOrd="0" destOrd="2" presId="urn:microsoft.com/office/officeart/2005/8/layout/vList5"/>
    <dgm:cxn modelId="{1E5FF7F5-8BE3-4401-A28B-67F840122BC5}" srcId="{DD79C25E-479D-4D47-A1C0-F6D1366408B8}" destId="{2F7AE053-6955-40E9-9E9F-2E864E967AE2}" srcOrd="0" destOrd="0" parTransId="{0005AF00-3566-47EF-B045-F3D2B45FC879}" sibTransId="{9C0310AD-51A4-4F68-A8FC-72FED409D462}"/>
    <dgm:cxn modelId="{09894DF6-489B-4FCF-B397-1FAFD27AD4F3}" type="presOf" srcId="{266C4409-FB18-49AC-AF48-4675A686885B}" destId="{A52607A5-9C17-409C-9A7E-F83660C6815C}" srcOrd="0" destOrd="0" presId="urn:microsoft.com/office/officeart/2005/8/layout/vList5"/>
    <dgm:cxn modelId="{8D307BF6-96C0-452A-8D86-69F9989E2674}" srcId="{BF9B7B54-C4FE-4C0B-9CEC-B6D92AB9CA9D}" destId="{71F39726-DF03-400F-9933-61E503ED819F}" srcOrd="1" destOrd="0" parTransId="{343868D9-4E18-4706-B7EB-439640120863}" sibTransId="{F191C03C-0D44-4508-B62C-A7F00AA2AFF6}"/>
    <dgm:cxn modelId="{54763916-C4AA-4E65-930B-35990529AAAB}" type="presParOf" srcId="{EA279B85-1C59-498D-9F23-DC40753BCB87}" destId="{33FB9F5B-3119-43C5-B841-A9C06EA4D3CE}" srcOrd="0" destOrd="0" presId="urn:microsoft.com/office/officeart/2005/8/layout/vList5"/>
    <dgm:cxn modelId="{DF694725-A3A0-4A07-954D-A3406F934B53}" type="presParOf" srcId="{33FB9F5B-3119-43C5-B841-A9C06EA4D3CE}" destId="{A52607A5-9C17-409C-9A7E-F83660C6815C}" srcOrd="0" destOrd="0" presId="urn:microsoft.com/office/officeart/2005/8/layout/vList5"/>
    <dgm:cxn modelId="{4F4740F5-FC9B-49FA-B9C3-B8E6EA87237F}" type="presParOf" srcId="{33FB9F5B-3119-43C5-B841-A9C06EA4D3CE}" destId="{82DB3BF5-09FC-4038-872D-A140A12FD89E}" srcOrd="1" destOrd="0" presId="urn:microsoft.com/office/officeart/2005/8/layout/vList5"/>
    <dgm:cxn modelId="{82D730E9-CC38-49AF-95C9-867934FCBE3A}" type="presParOf" srcId="{EA279B85-1C59-498D-9F23-DC40753BCB87}" destId="{277AE2E1-387A-434C-B621-3241CD65D09E}" srcOrd="1" destOrd="0" presId="urn:microsoft.com/office/officeart/2005/8/layout/vList5"/>
    <dgm:cxn modelId="{9BD37621-9EA4-4D6A-AC01-145108D92358}" type="presParOf" srcId="{EA279B85-1C59-498D-9F23-DC40753BCB87}" destId="{4145BA80-97FF-4BAC-9CE9-E70461ABE5E1}" srcOrd="2" destOrd="0" presId="urn:microsoft.com/office/officeart/2005/8/layout/vList5"/>
    <dgm:cxn modelId="{AE8DCB3D-954F-4257-A670-298DAE7459FF}" type="presParOf" srcId="{4145BA80-97FF-4BAC-9CE9-E70461ABE5E1}" destId="{6D6990ED-3583-4FBB-859D-BEDE50F62C5B}" srcOrd="0" destOrd="0" presId="urn:microsoft.com/office/officeart/2005/8/layout/vList5"/>
    <dgm:cxn modelId="{9432AAD1-6CDC-4F0C-A719-41857B835B48}" type="presParOf" srcId="{4145BA80-97FF-4BAC-9CE9-E70461ABE5E1}" destId="{9592D8DF-8DF0-4B1F-ABD8-74AEDC6CDDF6}" srcOrd="1" destOrd="0" presId="urn:microsoft.com/office/officeart/2005/8/layout/vList5"/>
    <dgm:cxn modelId="{C8E17767-B581-4518-9936-8CF142712A0C}" type="presParOf" srcId="{EA279B85-1C59-498D-9F23-DC40753BCB87}" destId="{D218EE92-7F1F-4029-9A2A-E925D965B5D7}" srcOrd="3" destOrd="0" presId="urn:microsoft.com/office/officeart/2005/8/layout/vList5"/>
    <dgm:cxn modelId="{06078689-BE4F-443C-A498-56675A5D603A}" type="presParOf" srcId="{EA279B85-1C59-498D-9F23-DC40753BCB87}" destId="{4F84D320-D49A-4673-93EB-F9025F6ED649}" srcOrd="4" destOrd="0" presId="urn:microsoft.com/office/officeart/2005/8/layout/vList5"/>
    <dgm:cxn modelId="{1DA13592-5A0E-411C-A38A-7E5939B33356}" type="presParOf" srcId="{4F84D320-D49A-4673-93EB-F9025F6ED649}" destId="{9F71D045-5149-4948-A25F-ED033B691A66}" srcOrd="0" destOrd="0" presId="urn:microsoft.com/office/officeart/2005/8/layout/vList5"/>
    <dgm:cxn modelId="{80F07908-9B8F-42BF-95BA-AA469FFE63CD}" type="presParOf" srcId="{4F84D320-D49A-4673-93EB-F9025F6ED649}" destId="{FB1AF9C5-E013-4402-B347-34F73B6DA2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A00170-413E-42BC-972A-3694BDAF01E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07FD93AF-8674-46BC-8904-A73751238347}">
      <dgm:prSet custT="1"/>
      <dgm:spPr/>
      <dgm:t>
        <a:bodyPr/>
        <a:lstStyle/>
        <a:p>
          <a:r>
            <a:rPr lang="en-GB" sz="2400" b="1" i="0" dirty="0">
              <a:latin typeface="Calibri" panose="020F0502020204030204" pitchFamily="34" charset="0"/>
              <a:cs typeface="Calibri" panose="020F0502020204030204" pitchFamily="34" charset="0"/>
            </a:rPr>
            <a:t>Πλουραλισμός και συμβιβασμός</a:t>
          </a:r>
          <a:endParaRPr lang="el-GR" sz="2400" dirty="0">
            <a:latin typeface="Calibri" panose="020F0502020204030204" pitchFamily="34" charset="0"/>
            <a:cs typeface="Calibri" panose="020F0502020204030204" pitchFamily="34" charset="0"/>
          </a:endParaRPr>
        </a:p>
      </dgm:t>
    </dgm:pt>
    <dgm:pt modelId="{5BC4FAC2-4814-4FC9-B109-B42D52F64237}" type="parTrans" cxnId="{900760F3-C080-455D-A321-B83884690923}">
      <dgm:prSet/>
      <dgm:spPr/>
      <dgm:t>
        <a:bodyPr/>
        <a:lstStyle/>
        <a:p>
          <a:endParaRPr lang="el-GR"/>
        </a:p>
      </dgm:t>
    </dgm:pt>
    <dgm:pt modelId="{D32B6C11-DE4D-4426-BA7D-785F0367E08D}" type="sibTrans" cxnId="{900760F3-C080-455D-A321-B83884690923}">
      <dgm:prSet/>
      <dgm:spPr/>
      <dgm:t>
        <a:bodyPr/>
        <a:lstStyle/>
        <a:p>
          <a:endParaRPr lang="el-GR"/>
        </a:p>
      </dgm:t>
    </dgm:pt>
    <dgm:pt modelId="{C98CA84E-9903-4867-8AC1-CCDDA19772F6}">
      <dgm:prSet custT="1"/>
      <dgm:spPr/>
      <dgm:t>
        <a:bodyPr/>
        <a:lstStyle/>
        <a:p>
          <a:r>
            <a:rPr lang="en-US" sz="1400" b="0" i="0" dirty="0">
              <a:latin typeface="Calibri" panose="020F0502020204030204" pitchFamily="34" charset="0"/>
              <a:cs typeface="Calibri" panose="020F0502020204030204" pitchFamily="34" charset="0"/>
            </a:rPr>
            <a:t>Οι ανοιχτές συζητήσεις, τα πειστικά επιχειρήματα και οι συμβιβασμοί είναι ζωτικής σημασίας για τη δημοκρατική διαδικασία, εφόσον υπάρχουν διαφορετικές απόψεις και συμφέροντα για τα περισσότερα θέματα πολιτικής.</a:t>
          </a:r>
          <a:endParaRPr lang="el-GR" sz="1400" dirty="0">
            <a:latin typeface="Calibri" panose="020F0502020204030204" pitchFamily="34" charset="0"/>
            <a:cs typeface="Calibri" panose="020F0502020204030204" pitchFamily="34" charset="0"/>
          </a:endParaRPr>
        </a:p>
      </dgm:t>
    </dgm:pt>
    <dgm:pt modelId="{7E9D3E26-3F7F-447C-A823-B2B807AC704B}" type="parTrans" cxnId="{666D1D0A-DC51-4FA7-BB7D-1AC05A616509}">
      <dgm:prSet/>
      <dgm:spPr/>
      <dgm:t>
        <a:bodyPr/>
        <a:lstStyle/>
        <a:p>
          <a:endParaRPr lang="el-GR"/>
        </a:p>
      </dgm:t>
    </dgm:pt>
    <dgm:pt modelId="{A2CA60F9-3E0A-44B9-9DF4-34E0AFB46D83}" type="sibTrans" cxnId="{666D1D0A-DC51-4FA7-BB7D-1AC05A616509}">
      <dgm:prSet/>
      <dgm:spPr/>
      <dgm:t>
        <a:bodyPr/>
        <a:lstStyle/>
        <a:p>
          <a:endParaRPr lang="el-GR"/>
        </a:p>
      </dgm:t>
    </dgm:pt>
    <dgm:pt modelId="{36E22408-BD1E-42A3-ADAA-998326138290}">
      <dgm:prSet custT="1"/>
      <dgm:spPr/>
      <dgm:t>
        <a:bodyPr/>
        <a:lstStyle/>
        <a:p>
          <a:r>
            <a:rPr lang="en-GB" sz="2400" b="1" i="0" dirty="0">
              <a:latin typeface="Calibri" panose="020F0502020204030204" pitchFamily="34" charset="0"/>
              <a:cs typeface="Calibri" panose="020F0502020204030204" pitchFamily="34" charset="0"/>
            </a:rPr>
            <a:t>Μια δημοκρατική ή </a:t>
          </a:r>
          <a:r>
            <a:rPr lang="el-GR" sz="2400" b="1" i="0" dirty="0">
              <a:latin typeface="Calibri" panose="020F0502020204030204" pitchFamily="34" charset="0"/>
              <a:cs typeface="Calibri" panose="020F0502020204030204" pitchFamily="34" charset="0"/>
            </a:rPr>
            <a:t>«</a:t>
          </a:r>
          <a:r>
            <a:rPr lang="en-GB" sz="2400" b="1" i="0" dirty="0">
              <a:latin typeface="Calibri" panose="020F0502020204030204" pitchFamily="34" charset="0"/>
              <a:cs typeface="Calibri" panose="020F0502020204030204" pitchFamily="34" charset="0"/>
            </a:rPr>
            <a:t>π</a:t>
          </a:r>
          <a:r>
            <a:rPr lang="en-GB" sz="2400" b="1" i="0" dirty="0" err="1">
              <a:latin typeface="Calibri" panose="020F0502020204030204" pitchFamily="34" charset="0"/>
              <a:cs typeface="Calibri" panose="020F0502020204030204" pitchFamily="34" charset="0"/>
            </a:rPr>
            <a:t>ολιτικ</a:t>
          </a:r>
          <a:r>
            <a:rPr lang="el-GR" sz="2400" b="1" i="0" dirty="0">
              <a:latin typeface="Calibri" panose="020F0502020204030204" pitchFamily="34" charset="0"/>
              <a:cs typeface="Calibri" panose="020F0502020204030204" pitchFamily="34" charset="0"/>
            </a:rPr>
            <a:t>ή»</a:t>
          </a:r>
          <a:r>
            <a:rPr lang="en-GB" sz="2400" b="1" i="0" dirty="0">
              <a:latin typeface="Calibri" panose="020F0502020204030204" pitchFamily="34" charset="0"/>
              <a:cs typeface="Calibri" panose="020F0502020204030204" pitchFamily="34" charset="0"/>
            </a:rPr>
            <a:t> κοινωνία</a:t>
          </a:r>
          <a:endParaRPr lang="el-GR" sz="2400" dirty="0">
            <a:latin typeface="Calibri" panose="020F0502020204030204" pitchFamily="34" charset="0"/>
            <a:cs typeface="Calibri" panose="020F0502020204030204" pitchFamily="34" charset="0"/>
          </a:endParaRPr>
        </a:p>
      </dgm:t>
    </dgm:pt>
    <dgm:pt modelId="{3CC4AC57-9C53-43D2-9E08-65EADB44DA75}" type="parTrans" cxnId="{A1CCBA2A-8F86-42FB-B507-BC7545EC9BCF}">
      <dgm:prSet/>
      <dgm:spPr/>
      <dgm:t>
        <a:bodyPr/>
        <a:lstStyle/>
        <a:p>
          <a:endParaRPr lang="el-GR"/>
        </a:p>
      </dgm:t>
    </dgm:pt>
    <dgm:pt modelId="{15959DA2-5DF4-418C-A2DF-72DDB4C35E7A}" type="sibTrans" cxnId="{A1CCBA2A-8F86-42FB-B507-BC7545EC9BCF}">
      <dgm:prSet/>
      <dgm:spPr/>
      <dgm:t>
        <a:bodyPr/>
        <a:lstStyle/>
        <a:p>
          <a:endParaRPr lang="el-GR"/>
        </a:p>
      </dgm:t>
    </dgm:pt>
    <dgm:pt modelId="{B358D3E0-A780-47B0-8FBE-99DA2AD6E5D7}">
      <dgm:prSet custT="1"/>
      <dgm:spPr/>
      <dgm:t>
        <a:bodyPr/>
        <a:lstStyle/>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Η </a:t>
          </a:r>
          <a:r>
            <a:rPr lang="el-GR" sz="1400" dirty="0">
              <a:latin typeface="Calibri" panose="020F0502020204030204" pitchFamily="34" charset="0"/>
              <a:ea typeface="Calibri" panose="020F0502020204030204" pitchFamily="34" charset="0"/>
              <a:cs typeface="Calibri" panose="020F0502020204030204" pitchFamily="34" charset="0"/>
            </a:rPr>
            <a:t>φωνή της κοινότητας </a:t>
          </a:r>
          <a:r>
            <a:rPr lang="en-US" sz="1400" dirty="0">
              <a:latin typeface="Calibri" panose="020F0502020204030204" pitchFamily="34" charset="0"/>
              <a:ea typeface="Calibri" panose="020F0502020204030204" pitchFamily="34" charset="0"/>
              <a:cs typeface="Calibri" panose="020F0502020204030204" pitchFamily="34" charset="0"/>
            </a:rPr>
            <a:t>α</a:t>
          </a:r>
          <a:r>
            <a:rPr lang="en-US" sz="1400" dirty="0" err="1">
              <a:latin typeface="Calibri" panose="020F0502020204030204" pitchFamily="34" charset="0"/>
              <a:ea typeface="Calibri" panose="020F0502020204030204" pitchFamily="34" charset="0"/>
              <a:cs typeface="Calibri" panose="020F0502020204030204" pitchFamily="34" charset="0"/>
            </a:rPr>
            <a:t>ντιμετω</a:t>
          </a:r>
          <a:r>
            <a:rPr lang="en-US" sz="1400" dirty="0">
              <a:latin typeface="Calibri" panose="020F0502020204030204" pitchFamily="34" charset="0"/>
              <a:ea typeface="Calibri" panose="020F0502020204030204" pitchFamily="34" charset="0"/>
              <a:cs typeface="Calibri" panose="020F0502020204030204" pitchFamily="34" charset="0"/>
            </a:rPr>
            <a:t>πίζει την αυθαιρεσία, περιορίζοντας την κρατική εξουσία.</a:t>
          </a:r>
        </a:p>
      </dgm:t>
    </dgm:pt>
    <dgm:pt modelId="{38DED352-F2FC-4344-A58E-D2DC06384A65}" type="parTrans" cxnId="{BB3BBFD4-95B8-4D13-A931-A41F1196A97D}">
      <dgm:prSet/>
      <dgm:spPr/>
      <dgm:t>
        <a:bodyPr/>
        <a:lstStyle/>
        <a:p>
          <a:endParaRPr lang="en-US"/>
        </a:p>
      </dgm:t>
    </dgm:pt>
    <dgm:pt modelId="{637CE7C4-DC20-49D2-9C0F-4256B37A5AA3}" type="sibTrans" cxnId="{BB3BBFD4-95B8-4D13-A931-A41F1196A97D}">
      <dgm:prSet/>
      <dgm:spPr/>
      <dgm:t>
        <a:bodyPr/>
        <a:lstStyle/>
        <a:p>
          <a:endParaRPr lang="en-US"/>
        </a:p>
      </dgm:t>
    </dgm:pt>
    <dgm:pt modelId="{7239F513-D96C-4182-B2DB-CA41D0353131}">
      <dgm:prSet custT="1"/>
      <dgm:spPr/>
      <dgm:t>
        <a:bodyPr/>
        <a:lstStyle/>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Οι ενώσεις χρειάζονται τόσο ανεξαρτησία όσο και εσωτερική δημοκρατία.</a:t>
          </a:r>
        </a:p>
      </dgm:t>
    </dgm:pt>
    <dgm:pt modelId="{589207B9-0D62-46C5-A50A-3CE0FEF3B1CC}" type="parTrans" cxnId="{532E794F-E498-45B1-9F35-C429B7EE2A51}">
      <dgm:prSet/>
      <dgm:spPr/>
      <dgm:t>
        <a:bodyPr/>
        <a:lstStyle/>
        <a:p>
          <a:endParaRPr lang="en-US"/>
        </a:p>
      </dgm:t>
    </dgm:pt>
    <dgm:pt modelId="{E4A00A9E-EACC-44AB-B1A7-58D63AFC446D}" type="sibTrans" cxnId="{532E794F-E498-45B1-9F35-C429B7EE2A51}">
      <dgm:prSet/>
      <dgm:spPr/>
      <dgm:t>
        <a:bodyPr/>
        <a:lstStyle/>
        <a:p>
          <a:endParaRPr lang="en-US"/>
        </a:p>
      </dgm:t>
    </dgm:pt>
    <dgm:pt modelId="{97AA907D-1F2A-4155-A84F-6E812625F21E}">
      <dgm:prSet custT="1"/>
      <dgm:spPr/>
      <dgm:t>
        <a:bodyPr/>
        <a:lstStyle/>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Οι αυταρχικές εμπειρίες στις προσωπικές σφαίρες εμποδίζουν την εμπλοκή των πολιτών.</a:t>
          </a:r>
        </a:p>
      </dgm:t>
    </dgm:pt>
    <dgm:pt modelId="{346F0BD7-A5FE-4E06-867C-296920115AE2}" type="parTrans" cxnId="{43933B70-B670-4CE3-8C82-DF7F89BFB8DD}">
      <dgm:prSet/>
      <dgm:spPr/>
      <dgm:t>
        <a:bodyPr/>
        <a:lstStyle/>
        <a:p>
          <a:endParaRPr lang="en-US"/>
        </a:p>
      </dgm:t>
    </dgm:pt>
    <dgm:pt modelId="{F271379D-698E-4778-93E0-32B563290146}" type="sibTrans" cxnId="{43933B70-B670-4CE3-8C82-DF7F89BFB8DD}">
      <dgm:prSet/>
      <dgm:spPr/>
      <dgm:t>
        <a:bodyPr/>
        <a:lstStyle/>
        <a:p>
          <a:endParaRPr lang="en-US"/>
        </a:p>
      </dgm:t>
    </dgm:pt>
    <dgm:pt modelId="{B9A0FCF1-7104-404A-B750-707905B6A884}">
      <dgm:prSet custT="1"/>
      <dgm:spPr/>
      <dgm:t>
        <a:bodyPr/>
        <a:lstStyle/>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Η αυτοοργάνωση και ο συναποφασισμός είναι το κλειδί για την κοινωνική ευθύνη.</a:t>
          </a:r>
        </a:p>
      </dgm:t>
    </dgm:pt>
    <dgm:pt modelId="{B844EF94-A36A-49AA-B3F7-22338900E85C}" type="parTrans" cxnId="{F1D8526A-2C4F-41F7-B90B-B939D594A426}">
      <dgm:prSet/>
      <dgm:spPr/>
      <dgm:t>
        <a:bodyPr/>
        <a:lstStyle/>
        <a:p>
          <a:endParaRPr lang="en-US"/>
        </a:p>
      </dgm:t>
    </dgm:pt>
    <dgm:pt modelId="{BBC01645-A200-4DE5-8B33-7E2BD601FEB1}" type="sibTrans" cxnId="{F1D8526A-2C4F-41F7-B90B-B939D594A426}">
      <dgm:prSet/>
      <dgm:spPr/>
      <dgm:t>
        <a:bodyPr/>
        <a:lstStyle/>
        <a:p>
          <a:endParaRPr lang="en-US"/>
        </a:p>
      </dgm:t>
    </dgm:pt>
    <dgm:pt modelId="{D3CCCA98-CE6A-4918-93F6-FC3A411B6AC8}">
      <dgm:prSet/>
      <dgm:spPr/>
      <dgm:t>
        <a:bodyPr/>
        <a:lstStyle/>
        <a:p>
          <a:endParaRPr lang="en-US" sz="900" dirty="0"/>
        </a:p>
      </dgm:t>
    </dgm:pt>
    <dgm:pt modelId="{0DDB065A-CD9D-467A-977F-84EBE66469BB}" type="parTrans" cxnId="{4142CB71-86D4-4363-A9E0-A443AC889F3E}">
      <dgm:prSet/>
      <dgm:spPr/>
      <dgm:t>
        <a:bodyPr/>
        <a:lstStyle/>
        <a:p>
          <a:endParaRPr lang="en-US"/>
        </a:p>
      </dgm:t>
    </dgm:pt>
    <dgm:pt modelId="{DBE99734-4880-42AE-B0C0-709723A7D8C8}" type="sibTrans" cxnId="{4142CB71-86D4-4363-A9E0-A443AC889F3E}">
      <dgm:prSet/>
      <dgm:spPr/>
      <dgm:t>
        <a:bodyPr/>
        <a:lstStyle/>
        <a:p>
          <a:endParaRPr lang="en-US"/>
        </a:p>
      </dgm:t>
    </dgm:pt>
    <dgm:pt modelId="{DB335B7A-2697-4F69-900E-E6D0A43AFFD1}">
      <dgm:prSet/>
      <dgm:spPr/>
      <dgm:t>
        <a:bodyPr/>
        <a:lstStyle/>
        <a:p>
          <a:endParaRPr lang="el-GR" sz="900" dirty="0">
            <a:latin typeface="Calibri" panose="020F0502020204030204" pitchFamily="34" charset="0"/>
            <a:cs typeface="Calibri" panose="020F0502020204030204" pitchFamily="34" charset="0"/>
          </a:endParaRPr>
        </a:p>
      </dgm:t>
    </dgm:pt>
    <dgm:pt modelId="{D8831E8C-026B-4627-994F-0D9796433A89}" type="parTrans" cxnId="{1AF362DA-103E-4F0C-B200-0D8157BE7909}">
      <dgm:prSet/>
      <dgm:spPr/>
      <dgm:t>
        <a:bodyPr/>
        <a:lstStyle/>
        <a:p>
          <a:endParaRPr lang="en-US"/>
        </a:p>
      </dgm:t>
    </dgm:pt>
    <dgm:pt modelId="{6679A476-2A9A-4153-8A6B-2C62200EE363}" type="sibTrans" cxnId="{1AF362DA-103E-4F0C-B200-0D8157BE7909}">
      <dgm:prSet/>
      <dgm:spPr/>
      <dgm:t>
        <a:bodyPr/>
        <a:lstStyle/>
        <a:p>
          <a:endParaRPr lang="en-US"/>
        </a:p>
      </dgm:t>
    </dgm:pt>
    <dgm:pt modelId="{65E092EB-F65B-4573-A3D1-AF9117A0394F}">
      <dgm:prSet custT="1"/>
      <dgm:spPr/>
      <dgm:t>
        <a:bodyPr/>
        <a:lstStyle/>
        <a:p>
          <a:pPr>
            <a:buFont typeface="Arial" panose="020B0604020202020204" pitchFamily="34" charset="0"/>
            <a:buNone/>
          </a:pPr>
          <a:r>
            <a:rPr lang="en-US" sz="1400" b="1" dirty="0">
              <a:latin typeface="Calibri" panose="020F0502020204030204" pitchFamily="34" charset="0"/>
              <a:ea typeface="Calibri" panose="020F0502020204030204" pitchFamily="34" charset="0"/>
              <a:cs typeface="Calibri" panose="020F0502020204030204" pitchFamily="34" charset="0"/>
            </a:rPr>
            <a:t>Επιπτώσεις του αυταρχισμού</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84401829-AB0E-42E0-8872-C6DA68E9E553}" type="parTrans" cxnId="{E9A288AA-4CF6-4636-B35B-02248D9C1ABD}">
      <dgm:prSet/>
      <dgm:spPr/>
      <dgm:t>
        <a:bodyPr/>
        <a:lstStyle/>
        <a:p>
          <a:endParaRPr lang="en-US"/>
        </a:p>
      </dgm:t>
    </dgm:pt>
    <dgm:pt modelId="{CC8F131F-9219-4E61-9627-F504D2D3C590}" type="sibTrans" cxnId="{E9A288AA-4CF6-4636-B35B-02248D9C1ABD}">
      <dgm:prSet/>
      <dgm:spPr/>
      <dgm:t>
        <a:bodyPr/>
        <a:lstStyle/>
        <a:p>
          <a:endParaRPr lang="en-US"/>
        </a:p>
      </dgm:t>
    </dgm:pt>
    <dgm:pt modelId="{C624E980-6B9F-478A-9860-882FA0A9ED07}">
      <dgm:prSet custT="1"/>
      <dgm:spPr/>
      <dgm:t>
        <a:bodyPr/>
        <a:lstStyle/>
        <a:p>
          <a:pPr>
            <a:buFont typeface="Arial" panose="020B0604020202020204" pitchFamily="34" charset="0"/>
            <a:buNone/>
          </a:pPr>
          <a:r>
            <a:rPr lang="en-US" sz="1400" b="1" dirty="0">
              <a:latin typeface="Calibri" panose="020F0502020204030204" pitchFamily="34" charset="0"/>
              <a:ea typeface="Calibri" panose="020F0502020204030204" pitchFamily="34" charset="0"/>
              <a:cs typeface="Calibri" panose="020F0502020204030204" pitchFamily="34" charset="0"/>
            </a:rPr>
            <a:t>Απαιτήσεις για τη δημοκρατία</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65D80D95-9D7E-4E91-98E6-F2A33A4FD935}" type="parTrans" cxnId="{42665F15-6354-48E1-8B26-5F3EB9C51981}">
      <dgm:prSet/>
      <dgm:spPr/>
      <dgm:t>
        <a:bodyPr/>
        <a:lstStyle/>
        <a:p>
          <a:endParaRPr lang="en-US"/>
        </a:p>
      </dgm:t>
    </dgm:pt>
    <dgm:pt modelId="{953D2597-3088-469C-92AB-AEC839E8C997}" type="sibTrans" cxnId="{42665F15-6354-48E1-8B26-5F3EB9C51981}">
      <dgm:prSet/>
      <dgm:spPr/>
      <dgm:t>
        <a:bodyPr/>
        <a:lstStyle/>
        <a:p>
          <a:endParaRPr lang="en-US"/>
        </a:p>
      </dgm:t>
    </dgm:pt>
    <dgm:pt modelId="{1CA0C8CD-36C0-4EB8-84BA-C95BCE023BDE}">
      <dgm:prSet custT="1"/>
      <dgm:spPr/>
      <dgm:t>
        <a:bodyPr/>
        <a:lstStyle/>
        <a:p>
          <a:pPr>
            <a:buFont typeface="Arial" panose="020B0604020202020204" pitchFamily="34" charset="0"/>
            <a:buNone/>
          </a:pPr>
          <a:r>
            <a:rPr lang="en-US" sz="1400" b="1" dirty="0">
              <a:latin typeface="Calibri" panose="020F0502020204030204" pitchFamily="34" charset="0"/>
              <a:ea typeface="Calibri" panose="020F0502020204030204" pitchFamily="34" charset="0"/>
              <a:cs typeface="Calibri" panose="020F0502020204030204" pitchFamily="34" charset="0"/>
            </a:rPr>
            <a:t>Ενδυνάμωση της κοινωνίας</a:t>
          </a:r>
          <a:endParaRPr lang="en-US" sz="1400" dirty="0"/>
        </a:p>
      </dgm:t>
    </dgm:pt>
    <dgm:pt modelId="{BE7F4EF7-623D-4BC0-9F9F-2ABCCE6E6BEF}" type="parTrans" cxnId="{DFC7D5DC-66AC-4E75-9881-5B4AE5F6ED53}">
      <dgm:prSet/>
      <dgm:spPr/>
      <dgm:t>
        <a:bodyPr/>
        <a:lstStyle/>
        <a:p>
          <a:endParaRPr lang="en-US"/>
        </a:p>
      </dgm:t>
    </dgm:pt>
    <dgm:pt modelId="{40C6A8AE-5321-4B8B-A2E1-9EE1514796D8}" type="sibTrans" cxnId="{DFC7D5DC-66AC-4E75-9881-5B4AE5F6ED53}">
      <dgm:prSet/>
      <dgm:spPr/>
      <dgm:t>
        <a:bodyPr/>
        <a:lstStyle/>
        <a:p>
          <a:endParaRPr lang="en-US"/>
        </a:p>
      </dgm:t>
    </dgm:pt>
    <dgm:pt modelId="{F1D32EC5-07C5-4F50-885D-D46750B6F37A}" type="pres">
      <dgm:prSet presAssocID="{F3A00170-413E-42BC-972A-3694BDAF01E2}" presName="Name0" presStyleCnt="0">
        <dgm:presLayoutVars>
          <dgm:dir/>
          <dgm:animLvl val="lvl"/>
          <dgm:resizeHandles val="exact"/>
        </dgm:presLayoutVars>
      </dgm:prSet>
      <dgm:spPr/>
    </dgm:pt>
    <dgm:pt modelId="{D1281FF7-B109-4333-8B00-FC4EBAB71FEF}" type="pres">
      <dgm:prSet presAssocID="{07FD93AF-8674-46BC-8904-A73751238347}" presName="linNode" presStyleCnt="0"/>
      <dgm:spPr/>
    </dgm:pt>
    <dgm:pt modelId="{F97524A8-61B5-443F-B65B-61B2C1470C11}" type="pres">
      <dgm:prSet presAssocID="{07FD93AF-8674-46BC-8904-A73751238347}" presName="parentText" presStyleLbl="node1" presStyleIdx="0" presStyleCnt="2">
        <dgm:presLayoutVars>
          <dgm:chMax val="1"/>
          <dgm:bulletEnabled val="1"/>
        </dgm:presLayoutVars>
      </dgm:prSet>
      <dgm:spPr/>
    </dgm:pt>
    <dgm:pt modelId="{29E86D70-4540-479E-8407-B14B8A92EDAD}" type="pres">
      <dgm:prSet presAssocID="{07FD93AF-8674-46BC-8904-A73751238347}" presName="descendantText" presStyleLbl="alignAccFollowNode1" presStyleIdx="0" presStyleCnt="2">
        <dgm:presLayoutVars>
          <dgm:bulletEnabled val="1"/>
        </dgm:presLayoutVars>
      </dgm:prSet>
      <dgm:spPr/>
    </dgm:pt>
    <dgm:pt modelId="{4779882A-F8D8-4E77-8199-AA72B990AAD9}" type="pres">
      <dgm:prSet presAssocID="{D32B6C11-DE4D-4426-BA7D-785F0367E08D}" presName="sp" presStyleCnt="0"/>
      <dgm:spPr/>
    </dgm:pt>
    <dgm:pt modelId="{B848E4C1-395F-424D-B3A8-AFF8FB7EAE3F}" type="pres">
      <dgm:prSet presAssocID="{36E22408-BD1E-42A3-ADAA-998326138290}" presName="linNode" presStyleCnt="0"/>
      <dgm:spPr/>
    </dgm:pt>
    <dgm:pt modelId="{D4AF6285-3975-4E6D-9012-A23BDF031C94}" type="pres">
      <dgm:prSet presAssocID="{36E22408-BD1E-42A3-ADAA-998326138290}" presName="parentText" presStyleLbl="node1" presStyleIdx="1" presStyleCnt="2">
        <dgm:presLayoutVars>
          <dgm:chMax val="1"/>
          <dgm:bulletEnabled val="1"/>
        </dgm:presLayoutVars>
      </dgm:prSet>
      <dgm:spPr/>
    </dgm:pt>
    <dgm:pt modelId="{D4C742B6-591C-45A6-8555-AEDA0F1E856A}" type="pres">
      <dgm:prSet presAssocID="{36E22408-BD1E-42A3-ADAA-998326138290}" presName="descendantText" presStyleLbl="alignAccFollowNode1" presStyleIdx="1" presStyleCnt="2" custScaleX="98908" custScaleY="125960" custLinFactNeighborX="3021" custLinFactNeighborY="3955">
        <dgm:presLayoutVars>
          <dgm:bulletEnabled val="1"/>
        </dgm:presLayoutVars>
      </dgm:prSet>
      <dgm:spPr/>
    </dgm:pt>
  </dgm:ptLst>
  <dgm:cxnLst>
    <dgm:cxn modelId="{666D1D0A-DC51-4FA7-BB7D-1AC05A616509}" srcId="{07FD93AF-8674-46BC-8904-A73751238347}" destId="{C98CA84E-9903-4867-8AC1-CCDDA19772F6}" srcOrd="0" destOrd="0" parTransId="{7E9D3E26-3F7F-447C-A823-B2B807AC704B}" sibTransId="{A2CA60F9-3E0A-44B9-9DF4-34E0AFB46D83}"/>
    <dgm:cxn modelId="{9EC53E10-FC2A-4D7C-A4CE-391ABA9E1C8E}" type="presOf" srcId="{B9A0FCF1-7104-404A-B750-707905B6A884}" destId="{D4C742B6-591C-45A6-8555-AEDA0F1E856A}" srcOrd="0" destOrd="7" presId="urn:microsoft.com/office/officeart/2005/8/layout/vList5"/>
    <dgm:cxn modelId="{42665F15-6354-48E1-8B26-5F3EB9C51981}" srcId="{36E22408-BD1E-42A3-ADAA-998326138290}" destId="{C624E980-6B9F-478A-9860-882FA0A9ED07}" srcOrd="3" destOrd="0" parTransId="{65D80D95-9D7E-4E91-98E6-F2A33A4FD935}" sibTransId="{953D2597-3088-469C-92AB-AEC839E8C997}"/>
    <dgm:cxn modelId="{510DE31B-F0F9-4318-8976-84723E87A63F}" type="presOf" srcId="{C624E980-6B9F-478A-9860-882FA0A9ED07}" destId="{D4C742B6-591C-45A6-8555-AEDA0F1E856A}" srcOrd="0" destOrd="3" presId="urn:microsoft.com/office/officeart/2005/8/layout/vList5"/>
    <dgm:cxn modelId="{80688720-A5B3-436B-A724-A36BF8581997}" type="presOf" srcId="{DB335B7A-2697-4F69-900E-E6D0A43AFFD1}" destId="{D4C742B6-591C-45A6-8555-AEDA0F1E856A}" srcOrd="0" destOrd="0" presId="urn:microsoft.com/office/officeart/2005/8/layout/vList5"/>
    <dgm:cxn modelId="{A1CCBA2A-8F86-42FB-B507-BC7545EC9BCF}" srcId="{F3A00170-413E-42BC-972A-3694BDAF01E2}" destId="{36E22408-BD1E-42A3-ADAA-998326138290}" srcOrd="1" destOrd="0" parTransId="{3CC4AC57-9C53-43D2-9E08-65EADB44DA75}" sibTransId="{15959DA2-5DF4-418C-A2DF-72DDB4C35E7A}"/>
    <dgm:cxn modelId="{8716505F-B986-4EE1-A07B-F37299B300B4}" type="presOf" srcId="{D3CCCA98-CE6A-4918-93F6-FC3A411B6AC8}" destId="{D4C742B6-591C-45A6-8555-AEDA0F1E856A}" srcOrd="0" destOrd="8" presId="urn:microsoft.com/office/officeart/2005/8/layout/vList5"/>
    <dgm:cxn modelId="{0ED23645-995A-41FD-AA05-37ADC6198A8A}" type="presOf" srcId="{7239F513-D96C-4182-B2DB-CA41D0353131}" destId="{D4C742B6-591C-45A6-8555-AEDA0F1E856A}" srcOrd="0" destOrd="4" presId="urn:microsoft.com/office/officeart/2005/8/layout/vList5"/>
    <dgm:cxn modelId="{F5E4DE48-2CCD-413A-82B6-4CBB925A04FC}" type="presOf" srcId="{C98CA84E-9903-4867-8AC1-CCDDA19772F6}" destId="{29E86D70-4540-479E-8407-B14B8A92EDAD}" srcOrd="0" destOrd="0" presId="urn:microsoft.com/office/officeart/2005/8/layout/vList5"/>
    <dgm:cxn modelId="{F1D8526A-2C4F-41F7-B90B-B939D594A426}" srcId="{36E22408-BD1E-42A3-ADAA-998326138290}" destId="{B9A0FCF1-7104-404A-B750-707905B6A884}" srcOrd="7" destOrd="0" parTransId="{B844EF94-A36A-49AA-B3F7-22338900E85C}" sibTransId="{BBC01645-A200-4DE5-8B33-7E2BD601FEB1}"/>
    <dgm:cxn modelId="{532E794F-E498-45B1-9F35-C429B7EE2A51}" srcId="{36E22408-BD1E-42A3-ADAA-998326138290}" destId="{7239F513-D96C-4182-B2DB-CA41D0353131}" srcOrd="4" destOrd="0" parTransId="{589207B9-0D62-46C5-A50A-3CE0FEF3B1CC}" sibTransId="{E4A00A9E-EACC-44AB-B1A7-58D63AFC446D}"/>
    <dgm:cxn modelId="{43933B70-B670-4CE3-8C82-DF7F89BFB8DD}" srcId="{36E22408-BD1E-42A3-ADAA-998326138290}" destId="{97AA907D-1F2A-4155-A84F-6E812625F21E}" srcOrd="6" destOrd="0" parTransId="{346F0BD7-A5FE-4E06-867C-296920115AE2}" sibTransId="{F271379D-698E-4778-93E0-32B563290146}"/>
    <dgm:cxn modelId="{32A8B550-0358-4D22-AEEF-8C093911444F}" type="presOf" srcId="{07FD93AF-8674-46BC-8904-A73751238347}" destId="{F97524A8-61B5-443F-B65B-61B2C1470C11}" srcOrd="0" destOrd="0" presId="urn:microsoft.com/office/officeart/2005/8/layout/vList5"/>
    <dgm:cxn modelId="{4142CB71-86D4-4363-A9E0-A443AC889F3E}" srcId="{36E22408-BD1E-42A3-ADAA-998326138290}" destId="{D3CCCA98-CE6A-4918-93F6-FC3A411B6AC8}" srcOrd="8" destOrd="0" parTransId="{0DDB065A-CD9D-467A-977F-84EBE66469BB}" sibTransId="{DBE99734-4880-42AE-B0C0-709723A7D8C8}"/>
    <dgm:cxn modelId="{E8B9AE75-7666-43BE-AC30-60CE759D033D}" type="presOf" srcId="{65E092EB-F65B-4573-A3D1-AF9117A0394F}" destId="{D4C742B6-591C-45A6-8555-AEDA0F1E856A}" srcOrd="0" destOrd="5" presId="urn:microsoft.com/office/officeart/2005/8/layout/vList5"/>
    <dgm:cxn modelId="{7E8F0776-F72C-4F10-B853-92D156EA0CC0}" type="presOf" srcId="{F3A00170-413E-42BC-972A-3694BDAF01E2}" destId="{F1D32EC5-07C5-4F50-885D-D46750B6F37A}" srcOrd="0" destOrd="0" presId="urn:microsoft.com/office/officeart/2005/8/layout/vList5"/>
    <dgm:cxn modelId="{1FDC8856-4566-427D-A608-7EAE63FB82EE}" type="presOf" srcId="{1CA0C8CD-36C0-4EB8-84BA-C95BCE023BDE}" destId="{D4C742B6-591C-45A6-8555-AEDA0F1E856A}" srcOrd="0" destOrd="1" presId="urn:microsoft.com/office/officeart/2005/8/layout/vList5"/>
    <dgm:cxn modelId="{D9B62C92-A406-4270-A621-3452C9DCB125}" type="presOf" srcId="{97AA907D-1F2A-4155-A84F-6E812625F21E}" destId="{D4C742B6-591C-45A6-8555-AEDA0F1E856A}" srcOrd="0" destOrd="6" presId="urn:microsoft.com/office/officeart/2005/8/layout/vList5"/>
    <dgm:cxn modelId="{E9A288AA-4CF6-4636-B35B-02248D9C1ABD}" srcId="{36E22408-BD1E-42A3-ADAA-998326138290}" destId="{65E092EB-F65B-4573-A3D1-AF9117A0394F}" srcOrd="5" destOrd="0" parTransId="{84401829-AB0E-42E0-8872-C6DA68E9E553}" sibTransId="{CC8F131F-9219-4E61-9627-F504D2D3C590}"/>
    <dgm:cxn modelId="{35C68AC1-23EF-484F-9EA0-420E48A38BF2}" type="presOf" srcId="{B358D3E0-A780-47B0-8FBE-99DA2AD6E5D7}" destId="{D4C742B6-591C-45A6-8555-AEDA0F1E856A}" srcOrd="0" destOrd="2" presId="urn:microsoft.com/office/officeart/2005/8/layout/vList5"/>
    <dgm:cxn modelId="{BB3BBFD4-95B8-4D13-A931-A41F1196A97D}" srcId="{36E22408-BD1E-42A3-ADAA-998326138290}" destId="{B358D3E0-A780-47B0-8FBE-99DA2AD6E5D7}" srcOrd="2" destOrd="0" parTransId="{38DED352-F2FC-4344-A58E-D2DC06384A65}" sibTransId="{637CE7C4-DC20-49D2-9C0F-4256B37A5AA3}"/>
    <dgm:cxn modelId="{1AF362DA-103E-4F0C-B200-0D8157BE7909}" srcId="{36E22408-BD1E-42A3-ADAA-998326138290}" destId="{DB335B7A-2697-4F69-900E-E6D0A43AFFD1}" srcOrd="0" destOrd="0" parTransId="{D8831E8C-026B-4627-994F-0D9796433A89}" sibTransId="{6679A476-2A9A-4153-8A6B-2C62200EE363}"/>
    <dgm:cxn modelId="{DFC7D5DC-66AC-4E75-9881-5B4AE5F6ED53}" srcId="{36E22408-BD1E-42A3-ADAA-998326138290}" destId="{1CA0C8CD-36C0-4EB8-84BA-C95BCE023BDE}" srcOrd="1" destOrd="0" parTransId="{BE7F4EF7-623D-4BC0-9F9F-2ABCCE6E6BEF}" sibTransId="{40C6A8AE-5321-4B8B-A2E1-9EE1514796D8}"/>
    <dgm:cxn modelId="{FC058BE2-ECDB-4BAC-B8E0-C3D2A6DD460F}" type="presOf" srcId="{36E22408-BD1E-42A3-ADAA-998326138290}" destId="{D4AF6285-3975-4E6D-9012-A23BDF031C94}" srcOrd="0" destOrd="0" presId="urn:microsoft.com/office/officeart/2005/8/layout/vList5"/>
    <dgm:cxn modelId="{900760F3-C080-455D-A321-B83884690923}" srcId="{F3A00170-413E-42BC-972A-3694BDAF01E2}" destId="{07FD93AF-8674-46BC-8904-A73751238347}" srcOrd="0" destOrd="0" parTransId="{5BC4FAC2-4814-4FC9-B109-B42D52F64237}" sibTransId="{D32B6C11-DE4D-4426-BA7D-785F0367E08D}"/>
    <dgm:cxn modelId="{0D33C2B0-444C-4507-9F1C-934D736C5A84}" type="presParOf" srcId="{F1D32EC5-07C5-4F50-885D-D46750B6F37A}" destId="{D1281FF7-B109-4333-8B00-FC4EBAB71FEF}" srcOrd="0" destOrd="0" presId="urn:microsoft.com/office/officeart/2005/8/layout/vList5"/>
    <dgm:cxn modelId="{AFC3678E-96A9-44F6-9334-4F7AD21E9A83}" type="presParOf" srcId="{D1281FF7-B109-4333-8B00-FC4EBAB71FEF}" destId="{F97524A8-61B5-443F-B65B-61B2C1470C11}" srcOrd="0" destOrd="0" presId="urn:microsoft.com/office/officeart/2005/8/layout/vList5"/>
    <dgm:cxn modelId="{6ABA07B5-010A-4FED-8CC5-923099680762}" type="presParOf" srcId="{D1281FF7-B109-4333-8B00-FC4EBAB71FEF}" destId="{29E86D70-4540-479E-8407-B14B8A92EDAD}" srcOrd="1" destOrd="0" presId="urn:microsoft.com/office/officeart/2005/8/layout/vList5"/>
    <dgm:cxn modelId="{50E7F6D6-FC2F-4D35-AFE5-810F94C4E6DA}" type="presParOf" srcId="{F1D32EC5-07C5-4F50-885D-D46750B6F37A}" destId="{4779882A-F8D8-4E77-8199-AA72B990AAD9}" srcOrd="1" destOrd="0" presId="urn:microsoft.com/office/officeart/2005/8/layout/vList5"/>
    <dgm:cxn modelId="{6A466857-5FD5-4DEE-A518-44954852FE75}" type="presParOf" srcId="{F1D32EC5-07C5-4F50-885D-D46750B6F37A}" destId="{B848E4C1-395F-424D-B3A8-AFF8FB7EAE3F}" srcOrd="2" destOrd="0" presId="urn:microsoft.com/office/officeart/2005/8/layout/vList5"/>
    <dgm:cxn modelId="{3C6288AB-C126-4CCE-9C36-51569600281C}" type="presParOf" srcId="{B848E4C1-395F-424D-B3A8-AFF8FB7EAE3F}" destId="{D4AF6285-3975-4E6D-9012-A23BDF031C94}" srcOrd="0" destOrd="0" presId="urn:microsoft.com/office/officeart/2005/8/layout/vList5"/>
    <dgm:cxn modelId="{98FFB2F2-7F99-4298-BD63-3EC309C785C3}" type="presParOf" srcId="{B848E4C1-395F-424D-B3A8-AFF8FB7EAE3F}" destId="{D4C742B6-591C-45A6-8555-AEDA0F1E85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7294-8286-493E-9490-C4A854BAF632}">
      <dsp:nvSpPr>
        <dsp:cNvPr id="0" name=""/>
        <dsp:cNvSpPr/>
      </dsp:nvSpPr>
      <dsp:spPr>
        <a:xfrm rot="5400000">
          <a:off x="2598895" y="190209"/>
          <a:ext cx="4298416" cy="446880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Βασικά δικαιώματα στη δημοκρατία</a:t>
          </a:r>
          <a:endParaRPr lang="el-GR" sz="140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Θεμελιώδεις ελευθερίες όπως η ελευθερία έκφρασης, η ελευθερία του συνεταιρίζεσθαι, η ελευθερία της μετακίνησης και η ασφάλεια.</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Ζωτικής σημασίας για τον ανοιχτό διάλογο και την επίλυση των κοινωνικών διαφορών.</a:t>
          </a:r>
        </a:p>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Προληπτικός ρόλος στις δημοκρατικές κοινωνίες</a:t>
          </a:r>
          <a:endParaRPr lang="en-US" sz="1400" b="0" i="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Δέσμευση για την προάσπιση και προώθηση των ατομικών δικαιωμάτων.</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Τήρηση της Οικουμενικής Διακήρυξης των Ανθρωπίνων Δικαιωμάτων.</a:t>
          </a:r>
        </a:p>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Δημοκρατική ευθύνη</a:t>
          </a:r>
          <a:endParaRPr lang="en-US" sz="1400" b="0" i="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Η προάσπιση των ανθρωπίνων δικαιωμάτων είναι πρωταρχικής σημασίας σε όλες τις κρατικές αποφάσεις και δράσεις.</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Το καθήκον αυτό εξακολουθεί να υφίσταται ακόμη και εν μέσω της αντίθεσης της πλειοψηφίας.</a:t>
          </a:r>
        </a:p>
      </dsp:txBody>
      <dsp:txXfrm rot="-5400000">
        <a:off x="2513702" y="485234"/>
        <a:ext cx="4258972" cy="3878754"/>
      </dsp:txXfrm>
    </dsp:sp>
    <dsp:sp modelId="{5B5CA127-E79A-45D5-87BF-CFB94BDD3B4C}">
      <dsp:nvSpPr>
        <dsp:cNvPr id="0" name=""/>
        <dsp:cNvSpPr/>
      </dsp:nvSpPr>
      <dsp:spPr>
        <a:xfrm>
          <a:off x="0" y="2367"/>
          <a:ext cx="2513702" cy="48444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Εγγύηση των ανθρωπίνων δικαιωμάτων και ελευθεριών </a:t>
          </a:r>
          <a:endParaRPr lang="el-GR" sz="2400" b="1" i="0" kern="1200" dirty="0">
            <a:latin typeface="Calibri" panose="020F0502020204030204" pitchFamily="34" charset="0"/>
            <a:cs typeface="Calibri" panose="020F0502020204030204" pitchFamily="34" charset="0"/>
          </a:endParaRPr>
        </a:p>
      </dsp:txBody>
      <dsp:txXfrm>
        <a:off x="122709" y="125076"/>
        <a:ext cx="2268284" cy="459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634B-0FB1-4712-BA76-91449ED0508E}">
      <dsp:nvSpPr>
        <dsp:cNvPr id="0" name=""/>
        <dsp:cNvSpPr/>
      </dsp:nvSpPr>
      <dsp:spPr>
        <a:xfrm>
          <a:off x="227264" y="1220340"/>
          <a:ext cx="3661023" cy="3661023"/>
        </a:xfrm>
        <a:prstGeom prst="ellipse">
          <a:avLst/>
        </a:prstGeom>
        <a:solidFill>
          <a:schemeClr val="accent2">
            <a:hueOff val="8750762"/>
            <a:satOff val="-21957"/>
            <a:lumOff val="-2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531BD-82EE-4AA6-A051-50825DB1564B}">
      <dsp:nvSpPr>
        <dsp:cNvPr id="0" name=""/>
        <dsp:cNvSpPr/>
      </dsp:nvSpPr>
      <dsp:spPr>
        <a:xfrm>
          <a:off x="959469" y="1952545"/>
          <a:ext cx="2196613" cy="2196613"/>
        </a:xfrm>
        <a:prstGeom prst="ellipse">
          <a:avLst/>
        </a:prstGeom>
        <a:solidFill>
          <a:schemeClr val="accent2">
            <a:hueOff val="4375381"/>
            <a:satOff val="-1097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326F9-3748-4F11-9C23-2438B52AAF07}">
      <dsp:nvSpPr>
        <dsp:cNvPr id="0" name=""/>
        <dsp:cNvSpPr/>
      </dsp:nvSpPr>
      <dsp:spPr>
        <a:xfrm>
          <a:off x="1691673" y="2684750"/>
          <a:ext cx="732204" cy="73220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35945-AB8E-4CEA-A65F-BD4AC000AA5C}">
      <dsp:nvSpPr>
        <dsp:cNvPr id="0" name=""/>
        <dsp:cNvSpPr/>
      </dsp:nvSpPr>
      <dsp:spPr>
        <a:xfrm>
          <a:off x="4498458" y="0"/>
          <a:ext cx="1830511" cy="106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b="0" i="0" kern="1200" dirty="0">
              <a:latin typeface="Calibri" panose="020F0502020204030204" pitchFamily="34" charset="0"/>
              <a:cs typeface="Calibri" panose="020F0502020204030204" pitchFamily="34" charset="0"/>
            </a:rPr>
            <a:t>Ποιοι είναι οι </a:t>
          </a:r>
          <a:r>
            <a:rPr lang="en-GB" sz="1600" b="1" i="0" kern="1200" dirty="0">
              <a:latin typeface="Calibri" panose="020F0502020204030204" pitchFamily="34" charset="0"/>
              <a:cs typeface="Calibri" panose="020F0502020204030204" pitchFamily="34" charset="0"/>
            </a:rPr>
            <a:t>κύριοι θεσμοί </a:t>
          </a:r>
          <a:r>
            <a:rPr lang="en-GB" sz="1600" b="0" i="0" kern="1200" dirty="0">
              <a:latin typeface="Calibri" panose="020F0502020204030204" pitchFamily="34" charset="0"/>
              <a:cs typeface="Calibri" panose="020F0502020204030204" pitchFamily="34" charset="0"/>
            </a:rPr>
            <a:t>ενός δημοκρατικού συστήματος;</a:t>
          </a:r>
          <a:endParaRPr lang="el-GR" sz="1600" kern="1200" dirty="0">
            <a:latin typeface="Calibri" panose="020F0502020204030204" pitchFamily="34" charset="0"/>
            <a:cs typeface="Calibri" panose="020F0502020204030204" pitchFamily="34" charset="0"/>
          </a:endParaRPr>
        </a:p>
      </dsp:txBody>
      <dsp:txXfrm>
        <a:off x="4498458" y="0"/>
        <a:ext cx="1830511" cy="1067798"/>
      </dsp:txXfrm>
    </dsp:sp>
    <dsp:sp modelId="{9FB9A8F0-9BCB-422F-AC6A-085CDE5A6F30}">
      <dsp:nvSpPr>
        <dsp:cNvPr id="0" name=""/>
        <dsp:cNvSpPr/>
      </dsp:nvSpPr>
      <dsp:spPr>
        <a:xfrm>
          <a:off x="4040830" y="533899"/>
          <a:ext cx="45762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3E5A5D-95ED-4D68-A30A-A76B019ED2FF}">
      <dsp:nvSpPr>
        <dsp:cNvPr id="0" name=""/>
        <dsp:cNvSpPr/>
      </dsp:nvSpPr>
      <dsp:spPr>
        <a:xfrm rot="5400000">
          <a:off x="1790216" y="802069"/>
          <a:ext cx="2516343" cy="198122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A9118-39C7-4125-AFEA-B92F6F05EB5D}">
      <dsp:nvSpPr>
        <dsp:cNvPr id="0" name=""/>
        <dsp:cNvSpPr/>
      </dsp:nvSpPr>
      <dsp:spPr>
        <a:xfrm>
          <a:off x="4498458" y="1067798"/>
          <a:ext cx="1830511" cy="106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b="0" i="0" kern="1200" dirty="0">
              <a:latin typeface="Calibri" panose="020F0502020204030204" pitchFamily="34" charset="0"/>
              <a:cs typeface="Calibri" panose="020F0502020204030204" pitchFamily="34" charset="0"/>
            </a:rPr>
            <a:t>Ποιες είναι οι κύριες </a:t>
          </a:r>
          <a:r>
            <a:rPr lang="en-GB" sz="1600" b="1" i="0" kern="1200" dirty="0">
              <a:latin typeface="Calibri" panose="020F0502020204030204" pitchFamily="34" charset="0"/>
              <a:cs typeface="Calibri" panose="020F0502020204030204" pitchFamily="34" charset="0"/>
            </a:rPr>
            <a:t>λειτουργίες </a:t>
          </a:r>
          <a:r>
            <a:rPr lang="en-GB" sz="1600" b="0" i="0" kern="1200" dirty="0">
              <a:latin typeface="Calibri" panose="020F0502020204030204" pitchFamily="34" charset="0"/>
              <a:cs typeface="Calibri" panose="020F0502020204030204" pitchFamily="34" charset="0"/>
            </a:rPr>
            <a:t>τους;</a:t>
          </a:r>
          <a:endParaRPr lang="el-GR" sz="1600" kern="1200" dirty="0">
            <a:latin typeface="Calibri" panose="020F0502020204030204" pitchFamily="34" charset="0"/>
            <a:cs typeface="Calibri" panose="020F0502020204030204" pitchFamily="34" charset="0"/>
          </a:endParaRPr>
        </a:p>
      </dsp:txBody>
      <dsp:txXfrm>
        <a:off x="4498458" y="1067798"/>
        <a:ext cx="1830511" cy="1067798"/>
      </dsp:txXfrm>
    </dsp:sp>
    <dsp:sp modelId="{5EEBB87F-AF31-4474-B5E4-8AB45C7EA57C}">
      <dsp:nvSpPr>
        <dsp:cNvPr id="0" name=""/>
        <dsp:cNvSpPr/>
      </dsp:nvSpPr>
      <dsp:spPr>
        <a:xfrm>
          <a:off x="4040830" y="1601697"/>
          <a:ext cx="45762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096A77-6E78-4472-875D-2529BFCF7712}">
      <dsp:nvSpPr>
        <dsp:cNvPr id="0" name=""/>
        <dsp:cNvSpPr/>
      </dsp:nvSpPr>
      <dsp:spPr>
        <a:xfrm rot="5400000">
          <a:off x="2330339" y="1853209"/>
          <a:ext cx="1960843" cy="145647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6ADB3-07AA-4593-A2E5-4C4C2CE1F12F}">
      <dsp:nvSpPr>
        <dsp:cNvPr id="0" name=""/>
        <dsp:cNvSpPr/>
      </dsp:nvSpPr>
      <dsp:spPr>
        <a:xfrm>
          <a:off x="4498458" y="2135596"/>
          <a:ext cx="1830511" cy="106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GB" sz="1600" b="0" i="0" kern="1200" dirty="0">
              <a:latin typeface="Calibri" panose="020F0502020204030204" pitchFamily="34" charset="0"/>
              <a:cs typeface="Calibri" panose="020F0502020204030204" pitchFamily="34" charset="0"/>
            </a:rPr>
            <a:t>Παρακαλώ μοιραστείτε τις </a:t>
          </a:r>
          <a:r>
            <a:rPr lang="en-GB" sz="1600" b="1" i="0" kern="1200" dirty="0">
              <a:latin typeface="Calibri" panose="020F0502020204030204" pitchFamily="34" charset="0"/>
              <a:cs typeface="Calibri" panose="020F0502020204030204" pitchFamily="34" charset="0"/>
            </a:rPr>
            <a:t>ιδέες </a:t>
          </a:r>
          <a:r>
            <a:rPr lang="en-GB" sz="1600" b="0" i="0" kern="1200" dirty="0">
              <a:latin typeface="Calibri" panose="020F0502020204030204" pitchFamily="34" charset="0"/>
              <a:cs typeface="Calibri" panose="020F0502020204030204" pitchFamily="34" charset="0"/>
            </a:rPr>
            <a:t>σας</a:t>
          </a:r>
          <a:r>
            <a:rPr lang="en-GB" sz="1600" b="1" i="0" kern="1200" dirty="0">
              <a:latin typeface="Calibri" panose="020F0502020204030204" pitchFamily="34" charset="0"/>
              <a:cs typeface="Calibri" panose="020F0502020204030204" pitchFamily="34" charset="0"/>
            </a:rPr>
            <a:t>!!</a:t>
          </a:r>
          <a:endParaRPr lang="el-GR" sz="1600" kern="1200" dirty="0">
            <a:latin typeface="Calibri" panose="020F0502020204030204" pitchFamily="34" charset="0"/>
            <a:cs typeface="Calibri" panose="020F0502020204030204" pitchFamily="34" charset="0"/>
          </a:endParaRPr>
        </a:p>
      </dsp:txBody>
      <dsp:txXfrm>
        <a:off x="4498458" y="2135596"/>
        <a:ext cx="1830511" cy="1067798"/>
      </dsp:txXfrm>
    </dsp:sp>
    <dsp:sp modelId="{137A08C7-9C64-4E32-8D36-6066E4579F50}">
      <dsp:nvSpPr>
        <dsp:cNvPr id="0" name=""/>
        <dsp:cNvSpPr/>
      </dsp:nvSpPr>
      <dsp:spPr>
        <a:xfrm>
          <a:off x="4040830" y="2669495"/>
          <a:ext cx="45762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4EDC0-C40D-4562-8404-042AD2FF3A2B}">
      <dsp:nvSpPr>
        <dsp:cNvPr id="0" name=""/>
        <dsp:cNvSpPr/>
      </dsp:nvSpPr>
      <dsp:spPr>
        <a:xfrm rot="5400000">
          <a:off x="2871133" y="2903496"/>
          <a:ext cx="1400951" cy="93173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CDD9-F122-4A0D-A43D-6480AD239764}">
      <dsp:nvSpPr>
        <dsp:cNvPr id="0" name=""/>
        <dsp:cNvSpPr/>
      </dsp:nvSpPr>
      <dsp:spPr>
        <a:xfrm>
          <a:off x="2073923" y="62"/>
          <a:ext cx="2333163" cy="24859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b="0" i="0" kern="1200" dirty="0">
              <a:latin typeface="Calibri" panose="020F0502020204030204" pitchFamily="34" charset="0"/>
              <a:cs typeface="Calibri" panose="020F0502020204030204" pitchFamily="34" charset="0"/>
            </a:rPr>
            <a:t>Οι δημοκρατικοί θεσμοί είναι θεσμοί που </a:t>
          </a:r>
          <a:r>
            <a:rPr lang="en-GB" sz="2100" b="1" i="0" kern="1200" dirty="0">
              <a:latin typeface="Calibri" panose="020F0502020204030204" pitchFamily="34" charset="0"/>
              <a:cs typeface="Calibri" panose="020F0502020204030204" pitchFamily="34" charset="0"/>
            </a:rPr>
            <a:t>διευκολύνουν και προωθούν τη </a:t>
          </a:r>
          <a:r>
            <a:rPr lang="en-GB" sz="2100" b="0" i="0" kern="1200" dirty="0">
              <a:latin typeface="Calibri" panose="020F0502020204030204" pitchFamily="34" charset="0"/>
              <a:cs typeface="Calibri" panose="020F0502020204030204" pitchFamily="34" charset="0"/>
            </a:rPr>
            <a:t>λειτουργία της δημοκρατίας. </a:t>
          </a:r>
          <a:endParaRPr lang="el-GR" sz="2100" kern="1200" dirty="0">
            <a:latin typeface="Calibri" panose="020F0502020204030204" pitchFamily="34" charset="0"/>
            <a:cs typeface="Calibri" panose="020F0502020204030204" pitchFamily="34" charset="0"/>
          </a:endParaRPr>
        </a:p>
      </dsp:txBody>
      <dsp:txXfrm>
        <a:off x="2187819" y="113958"/>
        <a:ext cx="2105371" cy="2258190"/>
      </dsp:txXfrm>
    </dsp:sp>
    <dsp:sp modelId="{EF1AD6FA-C00C-48AB-8DF6-DE2E99F4090A}">
      <dsp:nvSpPr>
        <dsp:cNvPr id="0" name=""/>
        <dsp:cNvSpPr/>
      </dsp:nvSpPr>
      <dsp:spPr>
        <a:xfrm>
          <a:off x="2073923" y="2610344"/>
          <a:ext cx="2333163" cy="2485982"/>
        </a:xfrm>
        <a:prstGeom prst="roundRect">
          <a:avLst/>
        </a:prstGeom>
        <a:solidFill>
          <a:schemeClr val="accent2">
            <a:hueOff val="8750762"/>
            <a:satOff val="-21957"/>
            <a:lumOff val="-2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b="0" i="0" kern="1200" dirty="0">
              <a:latin typeface="Calibri" panose="020F0502020204030204" pitchFamily="34" charset="0"/>
              <a:cs typeface="Calibri" panose="020F0502020204030204" pitchFamily="34" charset="0"/>
            </a:rPr>
            <a:t>Είναι εκείνοι οι θεσμοί που </a:t>
          </a:r>
          <a:r>
            <a:rPr lang="en-GB" sz="2100" b="1" i="0" kern="1200" dirty="0">
              <a:latin typeface="Calibri" panose="020F0502020204030204" pitchFamily="34" charset="0"/>
              <a:cs typeface="Calibri" panose="020F0502020204030204" pitchFamily="34" charset="0"/>
            </a:rPr>
            <a:t>κάνουν τη δημοκρατία να λειτουργεί</a:t>
          </a:r>
          <a:r>
            <a:rPr lang="en-GB" sz="2100" b="0" i="0" kern="1200" dirty="0">
              <a:latin typeface="Calibri" panose="020F0502020204030204" pitchFamily="34" charset="0"/>
              <a:cs typeface="Calibri" panose="020F0502020204030204" pitchFamily="34" charset="0"/>
            </a:rPr>
            <a:t>. </a:t>
          </a:r>
          <a:endParaRPr lang="el-GR" sz="2100" kern="1200" dirty="0">
            <a:latin typeface="Calibri" panose="020F0502020204030204" pitchFamily="34" charset="0"/>
            <a:cs typeface="Calibri" panose="020F0502020204030204" pitchFamily="34" charset="0"/>
          </a:endParaRPr>
        </a:p>
      </dsp:txBody>
      <dsp:txXfrm>
        <a:off x="2187819" y="2724240"/>
        <a:ext cx="2105371" cy="2258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FC8FA-8DD0-484F-839D-40BAE027088D}">
      <dsp:nvSpPr>
        <dsp:cNvPr id="0" name=""/>
        <dsp:cNvSpPr/>
      </dsp:nvSpPr>
      <dsp:spPr>
        <a:xfrm>
          <a:off x="2893880" y="3044"/>
          <a:ext cx="2908742" cy="1454371"/>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b="1" i="0" kern="1200" dirty="0" err="1">
              <a:latin typeface="Calibri" panose="020F0502020204030204" pitchFamily="34" charset="0"/>
              <a:cs typeface="Calibri" panose="020F0502020204030204" pitchFamily="34" charset="0"/>
            </a:rPr>
            <a:t>Ώρ</a:t>
          </a:r>
          <a:r>
            <a:rPr lang="en-GB" sz="2800" b="1" i="0" kern="1200" dirty="0">
              <a:latin typeface="Calibri" panose="020F0502020204030204" pitchFamily="34" charset="0"/>
              <a:cs typeface="Calibri" panose="020F0502020204030204" pitchFamily="34" charset="0"/>
            </a:rPr>
            <a:t>α </a:t>
          </a:r>
          <a:r>
            <a:rPr lang="el-GR" sz="2800" b="1" i="0" kern="1200" dirty="0">
              <a:latin typeface="Calibri" panose="020F0502020204030204" pitchFamily="34" charset="0"/>
              <a:cs typeface="Calibri" panose="020F0502020204030204" pitchFamily="34" charset="0"/>
            </a:rPr>
            <a:t>για </a:t>
          </a:r>
          <a:r>
            <a:rPr lang="en-GB" sz="2800" b="1" i="0" kern="1200" dirty="0" err="1">
              <a:latin typeface="Calibri" panose="020F0502020204030204" pitchFamily="34" charset="0"/>
              <a:cs typeface="Calibri" panose="020F0502020204030204" pitchFamily="34" charset="0"/>
            </a:rPr>
            <a:t>δρ</a:t>
          </a:r>
          <a:r>
            <a:rPr lang="en-GB" sz="2800" b="1" i="0" kern="1200" dirty="0">
              <a:latin typeface="Calibri" panose="020F0502020204030204" pitchFamily="34" charset="0"/>
              <a:cs typeface="Calibri" panose="020F0502020204030204" pitchFamily="34" charset="0"/>
            </a:rPr>
            <a:t>αστηριότητα! (Φύλλο εργασίας)</a:t>
          </a:r>
          <a:endParaRPr lang="el-GR" sz="2800" kern="1200" dirty="0">
            <a:latin typeface="Calibri" panose="020F0502020204030204" pitchFamily="34" charset="0"/>
            <a:cs typeface="Calibri" panose="020F0502020204030204" pitchFamily="34" charset="0"/>
          </a:endParaRPr>
        </a:p>
      </dsp:txBody>
      <dsp:txXfrm>
        <a:off x="2936477" y="45641"/>
        <a:ext cx="2823548" cy="1369177"/>
      </dsp:txXfrm>
    </dsp:sp>
    <dsp:sp modelId="{88CDCE57-3EEF-4D9D-AA40-E74A8237DEF5}">
      <dsp:nvSpPr>
        <dsp:cNvPr id="0" name=""/>
        <dsp:cNvSpPr/>
      </dsp:nvSpPr>
      <dsp:spPr>
        <a:xfrm>
          <a:off x="3184754" y="1457415"/>
          <a:ext cx="290874" cy="1090778"/>
        </a:xfrm>
        <a:custGeom>
          <a:avLst/>
          <a:gdLst/>
          <a:ahLst/>
          <a:cxnLst/>
          <a:rect l="0" t="0" r="0" b="0"/>
          <a:pathLst>
            <a:path>
              <a:moveTo>
                <a:pt x="0" y="0"/>
              </a:moveTo>
              <a:lnTo>
                <a:pt x="0" y="1090778"/>
              </a:lnTo>
              <a:lnTo>
                <a:pt x="290874" y="1090778"/>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8621B-3A2D-4BF8-B3FB-74DE07EFD171}">
      <dsp:nvSpPr>
        <dsp:cNvPr id="0" name=""/>
        <dsp:cNvSpPr/>
      </dsp:nvSpPr>
      <dsp:spPr>
        <a:xfrm>
          <a:off x="3475629" y="1821008"/>
          <a:ext cx="2326994" cy="1454371"/>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i="0" kern="1200" dirty="0">
              <a:latin typeface="Calibri" panose="020F0502020204030204" pitchFamily="34" charset="0"/>
              <a:cs typeface="Calibri" panose="020F0502020204030204" pitchFamily="34" charset="0"/>
            </a:rPr>
            <a:t>Προσδιορίστε και απαριθμήστε τους διάφορους </a:t>
          </a:r>
          <a:r>
            <a:rPr lang="en-GB" sz="1500" b="1" i="0" kern="1200" dirty="0">
              <a:latin typeface="Calibri" panose="020F0502020204030204" pitchFamily="34" charset="0"/>
              <a:cs typeface="Calibri" panose="020F0502020204030204" pitchFamily="34" charset="0"/>
            </a:rPr>
            <a:t>δημοκρατικούς θεσμούς </a:t>
          </a:r>
          <a:r>
            <a:rPr lang="en-GB" sz="1500" b="0" i="0" kern="1200" dirty="0">
              <a:latin typeface="Calibri" panose="020F0502020204030204" pitchFamily="34" charset="0"/>
              <a:cs typeface="Calibri" panose="020F0502020204030204" pitchFamily="34" charset="0"/>
            </a:rPr>
            <a:t>που λειτουργούν στην </a:t>
          </a:r>
          <a:r>
            <a:rPr lang="en-GB" sz="1500" b="1" i="0" kern="1200" dirty="0">
              <a:latin typeface="Calibri" panose="020F0502020204030204" pitchFamily="34" charset="0"/>
              <a:cs typeface="Calibri" panose="020F0502020204030204" pitchFamily="34" charset="0"/>
            </a:rPr>
            <a:t>Κύπρο</a:t>
          </a:r>
          <a:r>
            <a:rPr lang="en-GB" sz="1500" b="0" i="0" kern="1200" dirty="0">
              <a:latin typeface="Calibri" panose="020F0502020204030204" pitchFamily="34" charset="0"/>
              <a:cs typeface="Calibri" panose="020F0502020204030204" pitchFamily="34" charset="0"/>
            </a:rPr>
            <a:t>!</a:t>
          </a:r>
          <a:endParaRPr lang="el-GR" sz="1500" kern="1200" dirty="0">
            <a:latin typeface="Calibri" panose="020F0502020204030204" pitchFamily="34" charset="0"/>
            <a:cs typeface="Calibri" panose="020F0502020204030204" pitchFamily="34" charset="0"/>
          </a:endParaRPr>
        </a:p>
      </dsp:txBody>
      <dsp:txXfrm>
        <a:off x="3518226" y="1863605"/>
        <a:ext cx="2241800" cy="1369177"/>
      </dsp:txXfrm>
    </dsp:sp>
    <dsp:sp modelId="{654B44D0-A22E-45BE-8464-1DDD0FCDEEBF}">
      <dsp:nvSpPr>
        <dsp:cNvPr id="0" name=""/>
        <dsp:cNvSpPr/>
      </dsp:nvSpPr>
      <dsp:spPr>
        <a:xfrm>
          <a:off x="3184754" y="1457415"/>
          <a:ext cx="290874" cy="2908742"/>
        </a:xfrm>
        <a:custGeom>
          <a:avLst/>
          <a:gdLst/>
          <a:ahLst/>
          <a:cxnLst/>
          <a:rect l="0" t="0" r="0" b="0"/>
          <a:pathLst>
            <a:path>
              <a:moveTo>
                <a:pt x="0" y="0"/>
              </a:moveTo>
              <a:lnTo>
                <a:pt x="0" y="2908742"/>
              </a:lnTo>
              <a:lnTo>
                <a:pt x="290874" y="2908742"/>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409315-A11C-4890-ACBA-25B7565589B7}">
      <dsp:nvSpPr>
        <dsp:cNvPr id="0" name=""/>
        <dsp:cNvSpPr/>
      </dsp:nvSpPr>
      <dsp:spPr>
        <a:xfrm>
          <a:off x="3475629" y="3638972"/>
          <a:ext cx="2326994" cy="1454371"/>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80000"/>
              <a:hueOff val="-408986"/>
              <a:satOff val="-21622"/>
              <a:lumOff val="298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i="0" kern="1200" dirty="0">
              <a:latin typeface="Calibri" panose="020F0502020204030204" pitchFamily="34" charset="0"/>
              <a:cs typeface="Calibri" panose="020F0502020204030204" pitchFamily="34" charset="0"/>
            </a:rPr>
            <a:t>Περιγράψτε τις κύριες λειτουργίες τους!</a:t>
          </a:r>
          <a:endParaRPr lang="el-GR" sz="1500" kern="1200" dirty="0">
            <a:latin typeface="Calibri" panose="020F0502020204030204" pitchFamily="34" charset="0"/>
            <a:cs typeface="Calibri" panose="020F0502020204030204" pitchFamily="34" charset="0"/>
          </a:endParaRPr>
        </a:p>
      </dsp:txBody>
      <dsp:txXfrm>
        <a:off x="3518226" y="3681569"/>
        <a:ext cx="2241800" cy="1369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C667-42BE-41B8-B76C-52C518B46D0F}">
      <dsp:nvSpPr>
        <dsp:cNvPr id="0" name=""/>
        <dsp:cNvSpPr/>
      </dsp:nvSpPr>
      <dsp:spPr>
        <a:xfrm rot="5400000">
          <a:off x="2533719" y="402722"/>
          <a:ext cx="4086578" cy="430777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Πηγή νομιμοποίησης</a:t>
          </a:r>
          <a:endParaRPr lang="el-GR" sz="140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Η κυβέρνηση αντλεί τη νομιμοποίησή της από τη συναίνεση του εκλογικού σώματος.</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Η συναίνεση αυτή εκφράζεται μέσω δίκαιων και τακτικών εκλογών.</a:t>
          </a:r>
        </a:p>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Ενδυνάμωση των πολιτών</a:t>
          </a:r>
          <a:endParaRPr lang="en-US" sz="1400" b="0" i="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Οι εκλογές επιτρέπουν στους πολίτες να ψηφίζουν ή να θέτουν υποψηφιότητα ελεύθερα και χωρίς φόβο.</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Παρέχουν τη δυνατότητα έκφρασης απόψεων και επιλογής εκπροσώπων.</a:t>
          </a:r>
        </a:p>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Λογοδοσία και επιλογή</a:t>
          </a:r>
          <a:endParaRPr lang="en-US" sz="1400" b="0" i="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a:latin typeface="Calibri" panose="020F0502020204030204" pitchFamily="34" charset="0"/>
              <a:ea typeface="Calibri" panose="020F0502020204030204" pitchFamily="34" charset="0"/>
              <a:cs typeface="Calibri" panose="020F0502020204030204" pitchFamily="34" charset="0"/>
            </a:rPr>
            <a:t>Οι αντιπρόσωποι λογοδοτούν στο εκλογικό σώμα.</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Οι εκλογές είναι το κύριο μέσο για το κοινό να εκφράσει τη βούλησή του και να ασκήσει τις επιλογές του.</a:t>
          </a:r>
        </a:p>
      </dsp:txBody>
      <dsp:txXfrm rot="-5400000">
        <a:off x="2423122" y="712809"/>
        <a:ext cx="4108282" cy="3687598"/>
      </dsp:txXfrm>
    </dsp:sp>
    <dsp:sp modelId="{3E6E4E57-D4DD-4C49-A284-2AB073E61EAE}">
      <dsp:nvSpPr>
        <dsp:cNvPr id="0" name=""/>
        <dsp:cNvSpPr/>
      </dsp:nvSpPr>
      <dsp:spPr>
        <a:xfrm>
          <a:off x="0" y="2496"/>
          <a:ext cx="2423122" cy="510822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Calibri" panose="020F0502020204030204" pitchFamily="34" charset="0"/>
              <a:cs typeface="Calibri" panose="020F0502020204030204" pitchFamily="34" charset="0"/>
            </a:rPr>
            <a:t>Τακτικές και δίκαιες εκλογές</a:t>
          </a:r>
          <a:endParaRPr lang="el-GR" sz="2400" b="1" kern="1200" dirty="0">
            <a:latin typeface="Calibri" panose="020F0502020204030204" pitchFamily="34" charset="0"/>
            <a:cs typeface="Calibri" panose="020F0502020204030204" pitchFamily="34" charset="0"/>
          </a:endParaRPr>
        </a:p>
      </dsp:txBody>
      <dsp:txXfrm>
        <a:off x="118287" y="120783"/>
        <a:ext cx="2186548" cy="487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E40EE-2567-4E9C-BAF2-C7456C60C15C}">
      <dsp:nvSpPr>
        <dsp:cNvPr id="0" name=""/>
        <dsp:cNvSpPr/>
      </dsp:nvSpPr>
      <dsp:spPr>
        <a:xfrm rot="5400000">
          <a:off x="2890951" y="412630"/>
          <a:ext cx="4090573" cy="42879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Ελευθερία της έκφρασης</a:t>
          </a:r>
          <a:endParaRPr lang="el-GR" sz="140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Απαραίτητο για τα άτομα να επικοινωνούν ελεύθερα τις σκέψεις και τις απόψεις τους.</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err="1">
              <a:latin typeface="Calibri" panose="020F0502020204030204" pitchFamily="34" charset="0"/>
              <a:ea typeface="Calibri" panose="020F0502020204030204" pitchFamily="34" charset="0"/>
              <a:cs typeface="Calibri" panose="020F0502020204030204" pitchFamily="34" charset="0"/>
            </a:rPr>
            <a:t>Ακρογωνι</a:t>
          </a:r>
          <a:r>
            <a:rPr lang="en-US" sz="1400" b="0" i="0" kern="1200" dirty="0">
              <a:latin typeface="Calibri" panose="020F0502020204030204" pitchFamily="34" charset="0"/>
              <a:ea typeface="Calibri" panose="020F0502020204030204" pitchFamily="34" charset="0"/>
              <a:cs typeface="Calibri" panose="020F0502020204030204" pitchFamily="34" charset="0"/>
            </a:rPr>
            <a:t>αίος λίθος των δημοκρατικών κοινωνιών.</a:t>
          </a:r>
        </a:p>
        <a:p>
          <a:pPr marL="114300" lvl="1" indent="-114300" algn="l" defTabSz="622300">
            <a:lnSpc>
              <a:spcPct val="90000"/>
            </a:lnSpc>
            <a:spcBef>
              <a:spcPct val="0"/>
            </a:spcBef>
            <a:spcAft>
              <a:spcPct val="15000"/>
            </a:spcAft>
            <a:buFont typeface="Arial" panose="020B0604020202020204" pitchFamily="34" charset="0"/>
            <a:buNone/>
          </a:pPr>
          <a:r>
            <a:rPr lang="en-US" sz="1400" b="1" i="0" kern="1200" dirty="0">
              <a:latin typeface="Calibri" panose="020F0502020204030204" pitchFamily="34" charset="0"/>
              <a:ea typeface="Calibri" panose="020F0502020204030204" pitchFamily="34" charset="0"/>
              <a:cs typeface="Calibri" panose="020F0502020204030204" pitchFamily="34" charset="0"/>
            </a:rPr>
            <a:t>Δικαίωμα συνάθροισης</a:t>
          </a:r>
          <a:endParaRPr lang="en-US" sz="1400" b="0" i="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Ελευθερία συγκέντρωσης και υπεράσπισης κοινών πεποιθήσεων.</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Επιτρέπει τη συλλογική δράση και εκπροσώπηση.</a:t>
          </a:r>
        </a:p>
        <a:p>
          <a:pPr marL="114300" lvl="1" indent="-114300" algn="l" defTabSz="622300">
            <a:lnSpc>
              <a:spcPct val="90000"/>
            </a:lnSpc>
            <a:spcBef>
              <a:spcPct val="0"/>
            </a:spcBef>
            <a:spcAft>
              <a:spcPct val="15000"/>
            </a:spcAft>
            <a:buFont typeface="Arial" panose="020B0604020202020204" pitchFamily="34" charset="0"/>
            <a:buNone/>
          </a:pPr>
          <a:r>
            <a:rPr lang="el-GR" sz="1400" b="1" i="0" kern="1200" dirty="0">
              <a:latin typeface="Calibri" panose="020F0502020204030204" pitchFamily="34" charset="0"/>
              <a:ea typeface="Calibri" panose="020F0502020204030204" pitchFamily="34" charset="0"/>
              <a:cs typeface="Calibri" panose="020F0502020204030204" pitchFamily="34" charset="0"/>
            </a:rPr>
            <a:t>Βάση</a:t>
          </a:r>
          <a:r>
            <a:rPr lang="en-US" sz="1400" b="1" i="0" kern="1200" dirty="0">
              <a:latin typeface="Calibri" panose="020F0502020204030204" pitchFamily="34" charset="0"/>
              <a:ea typeface="Calibri" panose="020F0502020204030204" pitchFamily="34" charset="0"/>
              <a:cs typeface="Calibri" panose="020F0502020204030204" pitchFamily="34" charset="0"/>
            </a:rPr>
            <a:t> για Πρόσθετα Δικαιώματα</a:t>
          </a:r>
          <a:endParaRPr lang="en-US" sz="1400" b="0" i="0" kern="1200" dirty="0">
            <a:latin typeface="Calibri" panose="020F0502020204030204" pitchFamily="34" charset="0"/>
            <a:ea typeface="Calibri" panose="020F0502020204030204" pitchFamily="34" charset="0"/>
            <a:cs typeface="Calibri" panose="020F050202020403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Αυτές οι ελευθερίες είναι ζωτικής σημασίας για τη διασφάλιση και την προώθηση άλλων δικαιωμάτων.</a:t>
          </a:r>
        </a:p>
        <a:p>
          <a:pPr marL="228600" lvl="2" indent="-114300" algn="l" defTabSz="622300">
            <a:lnSpc>
              <a:spcPct val="90000"/>
            </a:lnSpc>
            <a:spcBef>
              <a:spcPct val="0"/>
            </a:spcBef>
            <a:spcAft>
              <a:spcPct val="15000"/>
            </a:spcAft>
            <a:buFont typeface="Arial" panose="020B0604020202020204" pitchFamily="34" charset="0"/>
            <a:buChar char="•"/>
          </a:pPr>
          <a:r>
            <a:rPr lang="en-US" sz="1400" b="0" i="0" kern="1200" dirty="0">
              <a:latin typeface="Calibri" panose="020F0502020204030204" pitchFamily="34" charset="0"/>
              <a:ea typeface="Calibri" panose="020F0502020204030204" pitchFamily="34" charset="0"/>
              <a:cs typeface="Calibri" panose="020F0502020204030204" pitchFamily="34" charset="0"/>
            </a:rPr>
            <a:t>Αναπόσπαστο στοιχείο μιας ισχυρής και λειτουργικής δημοκρατίας.</a:t>
          </a:r>
        </a:p>
      </dsp:txBody>
      <dsp:txXfrm rot="-5400000">
        <a:off x="2792260" y="711007"/>
        <a:ext cx="4088271" cy="3691203"/>
      </dsp:txXfrm>
    </dsp:sp>
    <dsp:sp modelId="{4A76535B-DCD8-4466-9ABC-697B2F58A7F6}">
      <dsp:nvSpPr>
        <dsp:cNvPr id="0" name=""/>
        <dsp:cNvSpPr/>
      </dsp:nvSpPr>
      <dsp:spPr>
        <a:xfrm>
          <a:off x="1815" y="0"/>
          <a:ext cx="2788629" cy="51132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Ελευθερία της έκφρασης και του συνεταιρίζεσθαι</a:t>
          </a:r>
          <a:endParaRPr lang="el-GR" sz="2400" kern="1200" dirty="0">
            <a:latin typeface="Calibri" panose="020F0502020204030204" pitchFamily="34" charset="0"/>
            <a:cs typeface="Calibri" panose="020F0502020204030204" pitchFamily="34" charset="0"/>
          </a:endParaRPr>
        </a:p>
      </dsp:txBody>
      <dsp:txXfrm>
        <a:off x="137945" y="136130"/>
        <a:ext cx="2516369" cy="4840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026BA-7AA4-4FF4-A34C-967429C8765F}">
      <dsp:nvSpPr>
        <dsp:cNvPr id="0" name=""/>
        <dsp:cNvSpPr/>
      </dsp:nvSpPr>
      <dsp:spPr>
        <a:xfrm rot="5400000">
          <a:off x="4018167" y="-273703"/>
          <a:ext cx="4149792" cy="573464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b="1" i="0" kern="1200" dirty="0" err="1">
              <a:latin typeface="Calibri" panose="020F0502020204030204" pitchFamily="34" charset="0"/>
              <a:ea typeface="Calibri" panose="020F0502020204030204" pitchFamily="34" charset="0"/>
              <a:cs typeface="Calibri" panose="020F0502020204030204" pitchFamily="34" charset="0"/>
            </a:rPr>
            <a:t>Τρε</a:t>
          </a:r>
          <a:r>
            <a:rPr lang="el-GR" sz="1600" b="1" i="0" kern="1200" dirty="0">
              <a:latin typeface="Calibri" panose="020F0502020204030204" pitchFamily="34" charset="0"/>
              <a:ea typeface="Calibri" panose="020F0502020204030204" pitchFamily="34" charset="0"/>
              <a:cs typeface="Calibri" panose="020F0502020204030204" pitchFamily="34" charset="0"/>
            </a:rPr>
            <a:t>ι</a:t>
          </a:r>
          <a:r>
            <a:rPr lang="en-US" sz="1600" b="1" i="0" kern="1200" dirty="0">
              <a:latin typeface="Calibri" panose="020F0502020204030204" pitchFamily="34" charset="0"/>
              <a:ea typeface="Calibri" panose="020F0502020204030204" pitchFamily="34" charset="0"/>
              <a:cs typeface="Calibri" panose="020F0502020204030204" pitchFamily="34" charset="0"/>
            </a:rPr>
            <a:t>ς </a:t>
          </a:r>
          <a:r>
            <a:rPr lang="el-GR" sz="1600" b="1" i="0" kern="1200" dirty="0">
              <a:latin typeface="Calibri" panose="020F0502020204030204" pitchFamily="34" charset="0"/>
              <a:ea typeface="Calibri" panose="020F0502020204030204" pitchFamily="34" charset="0"/>
              <a:cs typeface="Calibri" panose="020F0502020204030204" pitchFamily="34" charset="0"/>
            </a:rPr>
            <a:t>εξουσίες </a:t>
          </a: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Font typeface="Arial" panose="020B0604020202020204" pitchFamily="34" charset="0"/>
            <a:buChar char="•"/>
          </a:pPr>
          <a:r>
            <a:rPr lang="en-US" sz="1600" b="0" i="0" kern="1200" dirty="0" err="1">
              <a:latin typeface="Calibri" panose="020F0502020204030204" pitchFamily="34" charset="0"/>
              <a:ea typeface="Calibri" panose="020F0502020204030204" pitchFamily="34" charset="0"/>
              <a:cs typeface="Calibri" panose="020F0502020204030204" pitchFamily="34" charset="0"/>
            </a:rPr>
            <a:t>Νομοθετικ</a:t>
          </a:r>
          <a:r>
            <a:rPr lang="el-GR" sz="1600" b="0" i="0" kern="1200" dirty="0">
              <a:latin typeface="Calibri" panose="020F0502020204030204" pitchFamily="34" charset="0"/>
              <a:ea typeface="Calibri" panose="020F0502020204030204" pitchFamily="34" charset="0"/>
              <a:cs typeface="Calibri" panose="020F0502020204030204" pitchFamily="34" charset="0"/>
            </a:rPr>
            <a:t>ή</a:t>
          </a:r>
          <a:r>
            <a:rPr lang="en-US" sz="1600" b="0" i="0" kern="1200" dirty="0">
              <a:latin typeface="Calibri" panose="020F0502020204030204" pitchFamily="34" charset="0"/>
              <a:ea typeface="Calibri" panose="020F0502020204030204" pitchFamily="34" charset="0"/>
              <a:cs typeface="Calibri" panose="020F0502020204030204" pitchFamily="34" charset="0"/>
            </a:rPr>
            <a:t>: Υπ</a:t>
          </a:r>
          <a:r>
            <a:rPr lang="en-US" sz="1600" b="0" i="0" kern="1200" dirty="0" err="1">
              <a:latin typeface="Calibri" panose="020F0502020204030204" pitchFamily="34" charset="0"/>
              <a:ea typeface="Calibri" panose="020F0502020204030204" pitchFamily="34" charset="0"/>
              <a:cs typeface="Calibri" panose="020F0502020204030204" pitchFamily="34" charset="0"/>
            </a:rPr>
            <a:t>εύθυνη</a:t>
          </a:r>
          <a:r>
            <a:rPr lang="en-US" sz="1600" b="0" i="0" kern="1200" dirty="0">
              <a:latin typeface="Calibri" panose="020F0502020204030204" pitchFamily="34" charset="0"/>
              <a:ea typeface="Calibri" panose="020F0502020204030204" pitchFamily="34" charset="0"/>
              <a:cs typeface="Calibri" panose="020F0502020204030204" pitchFamily="34" charset="0"/>
            </a:rPr>
            <a:t> </a:t>
          </a:r>
          <a:r>
            <a:rPr lang="en-US" sz="1600" b="0" i="0" kern="1200" dirty="0" err="1">
              <a:latin typeface="Calibri" panose="020F0502020204030204" pitchFamily="34" charset="0"/>
              <a:ea typeface="Calibri" panose="020F0502020204030204" pitchFamily="34" charset="0"/>
              <a:cs typeface="Calibri" panose="020F0502020204030204" pitchFamily="34" charset="0"/>
            </a:rPr>
            <a:t>γι</a:t>
          </a:r>
          <a:r>
            <a:rPr lang="en-US" sz="1600" b="0" i="0" kern="1200" dirty="0">
              <a:latin typeface="Calibri" panose="020F0502020204030204" pitchFamily="34" charset="0"/>
              <a:ea typeface="Calibri" panose="020F0502020204030204" pitchFamily="34" charset="0"/>
              <a:cs typeface="Calibri" panose="020F0502020204030204" pitchFamily="34" charset="0"/>
            </a:rPr>
            <a:t>α τη θέσπιση νόμων.</a:t>
          </a:r>
        </a:p>
        <a:p>
          <a:pPr marL="342900" lvl="2" indent="-171450" algn="l" defTabSz="711200">
            <a:lnSpc>
              <a:spcPct val="90000"/>
            </a:lnSpc>
            <a:spcBef>
              <a:spcPct val="0"/>
            </a:spcBef>
            <a:spcAft>
              <a:spcPct val="15000"/>
            </a:spcAft>
            <a:buFont typeface="Arial" panose="020B0604020202020204" pitchFamily="34" charset="0"/>
            <a:buChar char="•"/>
          </a:pPr>
          <a:r>
            <a:rPr lang="en-US" sz="1600" b="0" i="0" kern="1200" dirty="0" err="1">
              <a:latin typeface="Calibri" panose="020F0502020204030204" pitchFamily="34" charset="0"/>
              <a:ea typeface="Calibri" panose="020F0502020204030204" pitchFamily="34" charset="0"/>
              <a:cs typeface="Calibri" panose="020F0502020204030204" pitchFamily="34" charset="0"/>
            </a:rPr>
            <a:t>Εκτελεστικ</a:t>
          </a:r>
          <a:r>
            <a:rPr lang="el-GR" sz="1600" b="0" i="0" kern="1200" dirty="0">
              <a:latin typeface="Calibri" panose="020F0502020204030204" pitchFamily="34" charset="0"/>
              <a:ea typeface="Calibri" panose="020F0502020204030204" pitchFamily="34" charset="0"/>
              <a:cs typeface="Calibri" panose="020F0502020204030204" pitchFamily="34" charset="0"/>
            </a:rPr>
            <a:t>ή</a:t>
          </a:r>
          <a:r>
            <a:rPr lang="en-US" sz="1600" b="0" i="0" kern="1200" dirty="0">
              <a:latin typeface="Calibri" panose="020F0502020204030204" pitchFamily="34" charset="0"/>
              <a:ea typeface="Calibri" panose="020F0502020204030204" pitchFamily="34" charset="0"/>
              <a:cs typeface="Calibri" panose="020F0502020204030204" pitchFamily="34" charset="0"/>
            </a:rPr>
            <a:t>: </a:t>
          </a:r>
          <a:r>
            <a:rPr lang="en-US" sz="1600" b="0" i="0" kern="1200" dirty="0" err="1">
              <a:latin typeface="Calibri" panose="020F0502020204030204" pitchFamily="34" charset="0"/>
              <a:ea typeface="Calibri" panose="020F0502020204030204" pitchFamily="34" charset="0"/>
              <a:cs typeface="Calibri" panose="020F0502020204030204" pitchFamily="34" charset="0"/>
            </a:rPr>
            <a:t>Εφ</a:t>
          </a:r>
          <a:r>
            <a:rPr lang="en-US" sz="1600" b="0" i="0" kern="1200" dirty="0">
              <a:latin typeface="Calibri" panose="020F0502020204030204" pitchFamily="34" charset="0"/>
              <a:ea typeface="Calibri" panose="020F0502020204030204" pitchFamily="34" charset="0"/>
              <a:cs typeface="Calibri" panose="020F0502020204030204" pitchFamily="34" charset="0"/>
            </a:rPr>
            <a:t>αρμόζει και επιβάλλει τους νόμους.</a:t>
          </a:r>
        </a:p>
        <a:p>
          <a:pPr marL="342900" lvl="2" indent="-171450" algn="l" defTabSz="711200">
            <a:lnSpc>
              <a:spcPct val="90000"/>
            </a:lnSpc>
            <a:spcBef>
              <a:spcPct val="0"/>
            </a:spcBef>
            <a:spcAft>
              <a:spcPct val="15000"/>
            </a:spcAft>
            <a:buFont typeface="Arial" panose="020B0604020202020204" pitchFamily="34" charset="0"/>
            <a:buChar char="•"/>
          </a:pPr>
          <a:r>
            <a:rPr lang="en-US" sz="1600" b="0" i="0" kern="1200" dirty="0" err="1">
              <a:latin typeface="Calibri" panose="020F0502020204030204" pitchFamily="34" charset="0"/>
              <a:ea typeface="Calibri" panose="020F0502020204030204" pitchFamily="34" charset="0"/>
              <a:cs typeface="Calibri" panose="020F0502020204030204" pitchFamily="34" charset="0"/>
            </a:rPr>
            <a:t>Δικ</a:t>
          </a:r>
          <a:r>
            <a:rPr lang="en-US" sz="1600" b="0" i="0" kern="1200" dirty="0">
              <a:latin typeface="Calibri" panose="020F0502020204030204" pitchFamily="34" charset="0"/>
              <a:ea typeface="Calibri" panose="020F0502020204030204" pitchFamily="34" charset="0"/>
              <a:cs typeface="Calibri" panose="020F0502020204030204" pitchFamily="34" charset="0"/>
            </a:rPr>
            <a:t>αστικ</a:t>
          </a:r>
          <a:r>
            <a:rPr lang="el-GR" sz="1600" b="0" i="0" kern="1200" dirty="0">
              <a:latin typeface="Calibri" panose="020F0502020204030204" pitchFamily="34" charset="0"/>
              <a:ea typeface="Calibri" panose="020F0502020204030204" pitchFamily="34" charset="0"/>
              <a:cs typeface="Calibri" panose="020F0502020204030204" pitchFamily="34" charset="0"/>
            </a:rPr>
            <a:t>ή</a:t>
          </a:r>
          <a:r>
            <a:rPr lang="en-US" sz="1600" b="0" i="0" kern="1200" dirty="0">
              <a:latin typeface="Calibri" panose="020F0502020204030204" pitchFamily="34" charset="0"/>
              <a:ea typeface="Calibri" panose="020F0502020204030204" pitchFamily="34" charset="0"/>
              <a:cs typeface="Calibri" panose="020F0502020204030204" pitchFamily="34" charset="0"/>
            </a:rPr>
            <a:t>: Ερμηνεύει και εφαρμόζει το νόμο.</a:t>
          </a:r>
        </a:p>
        <a:p>
          <a:pPr marL="171450" lvl="1" indent="-171450" algn="l" defTabSz="711200">
            <a:lnSpc>
              <a:spcPct val="90000"/>
            </a:lnSpc>
            <a:spcBef>
              <a:spcPct val="0"/>
            </a:spcBef>
            <a:spcAft>
              <a:spcPct val="15000"/>
            </a:spcAft>
            <a:buFont typeface="Arial" panose="020B0604020202020204" pitchFamily="34" charset="0"/>
            <a:buNone/>
          </a:pPr>
          <a:r>
            <a:rPr lang="en-US" sz="1600" b="1" i="0" kern="1200" dirty="0">
              <a:latin typeface="Calibri" panose="020F0502020204030204" pitchFamily="34" charset="0"/>
              <a:ea typeface="Calibri" panose="020F0502020204030204" pitchFamily="34" charset="0"/>
              <a:cs typeface="Calibri" panose="020F0502020204030204" pitchFamily="34" charset="0"/>
            </a:rPr>
            <a:t>Περιορισμός της συγκέντρωσης ισχύος</a:t>
          </a:r>
          <a:endParaRPr lang="en-US" sz="1600" b="0" i="0" kern="1200" dirty="0">
            <a:latin typeface="Calibri" panose="020F0502020204030204" pitchFamily="34" charset="0"/>
            <a:ea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Font typeface="Arial" panose="020B0604020202020204" pitchFamily="34" charset="0"/>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Ο διαχωρισμός διασφαλίζει ότι κανένας κλάδος δεν κατέχει υπερβολική εξουσία.</a:t>
          </a:r>
        </a:p>
        <a:p>
          <a:pPr marL="171450" lvl="1" indent="-171450" algn="l" defTabSz="711200">
            <a:lnSpc>
              <a:spcPct val="90000"/>
            </a:lnSpc>
            <a:spcBef>
              <a:spcPct val="0"/>
            </a:spcBef>
            <a:spcAft>
              <a:spcPct val="15000"/>
            </a:spcAft>
            <a:buFont typeface="Arial" panose="020B0604020202020204" pitchFamily="34" charset="0"/>
            <a:buNone/>
          </a:pPr>
          <a:r>
            <a:rPr lang="en-US" sz="1600" b="1" i="0" kern="1200" dirty="0">
              <a:latin typeface="Calibri" panose="020F0502020204030204" pitchFamily="34" charset="0"/>
              <a:ea typeface="Calibri" panose="020F0502020204030204" pitchFamily="34" charset="0"/>
              <a:cs typeface="Calibri" panose="020F0502020204030204" pitchFamily="34" charset="0"/>
            </a:rPr>
            <a:t>Έλεγχοι και ισορροπίες</a:t>
          </a:r>
          <a:endParaRPr lang="en-US" sz="1600" b="0" i="0" kern="1200" dirty="0">
            <a:latin typeface="Calibri" panose="020F0502020204030204" pitchFamily="34" charset="0"/>
            <a:ea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Font typeface="Arial" panose="020B0604020202020204" pitchFamily="34" charset="0"/>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Κάθε κλάδος διαθέτει μηχανισμούς ελέγχου και εξισορρόπησης των εξουσιών των άλλων.</a:t>
          </a:r>
        </a:p>
        <a:p>
          <a:pPr marL="342900" lvl="2" indent="-171450" algn="l" defTabSz="711200">
            <a:lnSpc>
              <a:spcPct val="90000"/>
            </a:lnSpc>
            <a:spcBef>
              <a:spcPct val="0"/>
            </a:spcBef>
            <a:spcAft>
              <a:spcPct val="15000"/>
            </a:spcAft>
            <a:buFont typeface="Arial" panose="020B0604020202020204" pitchFamily="34" charset="0"/>
            <a:buChar char="•"/>
          </a:pPr>
          <a:r>
            <a:rPr lang="en-US" sz="1600" b="0" i="0" kern="1200" dirty="0">
              <a:latin typeface="Calibri" panose="020F0502020204030204" pitchFamily="34" charset="0"/>
              <a:ea typeface="Calibri" panose="020F0502020204030204" pitchFamily="34" charset="0"/>
              <a:cs typeface="Calibri" panose="020F0502020204030204" pitchFamily="34" charset="0"/>
            </a:rPr>
            <a:t>Αποτρέπει την κατάχρηση εξουσίας και διατηρεί τη δημοκρατική ακεραιότητα.</a:t>
          </a:r>
        </a:p>
      </dsp:txBody>
      <dsp:txXfrm rot="-5400000">
        <a:off x="3225740" y="721300"/>
        <a:ext cx="5532071" cy="3744640"/>
      </dsp:txXfrm>
    </dsp:sp>
    <dsp:sp modelId="{023CA4F5-9B23-4F9F-84C1-CB57CF84F617}">
      <dsp:nvSpPr>
        <dsp:cNvPr id="0" name=""/>
        <dsp:cNvSpPr/>
      </dsp:nvSpPr>
      <dsp:spPr>
        <a:xfrm>
          <a:off x="0" y="0"/>
          <a:ext cx="3225739" cy="5187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Διαχωρισμός των εξουσιών</a:t>
          </a:r>
          <a:endParaRPr lang="el-GR" sz="2400" kern="1200" dirty="0">
            <a:latin typeface="Calibri" panose="020F0502020204030204" pitchFamily="34" charset="0"/>
            <a:cs typeface="Calibri" panose="020F0502020204030204" pitchFamily="34" charset="0"/>
          </a:endParaRPr>
        </a:p>
      </dsp:txBody>
      <dsp:txXfrm>
        <a:off x="157468" y="157468"/>
        <a:ext cx="2910803" cy="48723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C78E-6591-48CF-8EA6-33424F95DF63}">
      <dsp:nvSpPr>
        <dsp:cNvPr id="0" name=""/>
        <dsp:cNvSpPr/>
      </dsp:nvSpPr>
      <dsp:spPr>
        <a:xfrm rot="5400000">
          <a:off x="5015279" y="-1580652"/>
          <a:ext cx="2233426" cy="577128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latin typeface="Calibri" panose="020F0502020204030204" pitchFamily="34" charset="0"/>
              <a:cs typeface="Calibri" panose="020F0502020204030204" pitchFamily="34" charset="0"/>
            </a:rPr>
            <a:t>Διαφορετικές μέθοδοι συμμετοχής</a:t>
          </a:r>
          <a:endParaRPr lang="el-GR" sz="1300" kern="1200" dirty="0">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Δημόσια συζήτηση: Διευκολύνει την τεκμηριωμένη συζήτηση.</a:t>
          </a: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a:latin typeface="Calibri" panose="020F0502020204030204" pitchFamily="34" charset="0"/>
              <a:cs typeface="Calibri" panose="020F0502020204030204" pitchFamily="34" charset="0"/>
            </a:rPr>
            <a:t>Δημοτικές συναντήσεις: Ενθαρρύνει τη συμμετοχή της τοπικής κοινότητας.</a:t>
          </a: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a:latin typeface="Calibri" panose="020F0502020204030204" pitchFamily="34" charset="0"/>
              <a:cs typeface="Calibri" panose="020F0502020204030204" pitchFamily="34" charset="0"/>
            </a:rPr>
            <a:t>Ειρηνικές διαμαρτυρίες: Επιτρέπει την έκφραση συλλογικών ανησυχιών.</a:t>
          </a:r>
        </a:p>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latin typeface="Calibri" panose="020F0502020204030204" pitchFamily="34" charset="0"/>
              <a:cs typeface="Calibri" panose="020F0502020204030204" pitchFamily="34" charset="0"/>
            </a:rPr>
            <a:t>Υποστήριξη της ενεργού συμμετοχής</a:t>
          </a:r>
          <a:endParaRPr lang="en-US" sz="1300" b="0" i="0" kern="1200" dirty="0">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Οι ομάδες πολιτών και οι οργανώσεις της κοινωνίας των πολιτών διαδραματίζουν καθοριστικό ρόλο.</a:t>
          </a: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Η υποστήριξή τους διασφαλίζει ότι οι ποικίλες μορφές συμμετοχής είναι προσβάσιμες και αποτελεσματικές.</a:t>
          </a:r>
        </a:p>
      </dsp:txBody>
      <dsp:txXfrm rot="-5400000">
        <a:off x="3246349" y="297305"/>
        <a:ext cx="5662260" cy="2015372"/>
      </dsp:txXfrm>
    </dsp:sp>
    <dsp:sp modelId="{07FA5F86-53CD-49B0-B3D4-2D372F913952}">
      <dsp:nvSpPr>
        <dsp:cNvPr id="0" name=""/>
        <dsp:cNvSpPr/>
      </dsp:nvSpPr>
      <dsp:spPr>
        <a:xfrm>
          <a:off x="0" y="0"/>
          <a:ext cx="3246348" cy="26098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Συμμετοχή των πολιτών</a:t>
          </a:r>
          <a:endParaRPr lang="el-GR" sz="2400" kern="1200" dirty="0">
            <a:latin typeface="Calibri" panose="020F0502020204030204" pitchFamily="34" charset="0"/>
            <a:cs typeface="Calibri" panose="020F0502020204030204" pitchFamily="34" charset="0"/>
          </a:endParaRPr>
        </a:p>
      </dsp:txBody>
      <dsp:txXfrm>
        <a:off x="127402" y="127402"/>
        <a:ext cx="2991544" cy="2355046"/>
      </dsp:txXfrm>
    </dsp:sp>
    <dsp:sp modelId="{9AAE2819-94E1-48E1-8DD7-2015575C64AA}">
      <dsp:nvSpPr>
        <dsp:cNvPr id="0" name=""/>
        <dsp:cNvSpPr/>
      </dsp:nvSpPr>
      <dsp:spPr>
        <a:xfrm rot="5400000">
          <a:off x="5088052" y="1207314"/>
          <a:ext cx="2087880" cy="577128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latin typeface="Calibri" panose="020F0502020204030204" pitchFamily="34" charset="0"/>
              <a:cs typeface="Calibri" panose="020F0502020204030204" pitchFamily="34" charset="0"/>
            </a:rPr>
            <a:t>Νομική και πολιτική ευθύνη</a:t>
          </a:r>
          <a:endParaRPr lang="el-GR" sz="1300" kern="1200" dirty="0">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Οι κυβερνήσεις σε μια δημοκρατία λογοδοτούν στο κοινό τόσο νομικά όσο και πολιτικά.</a:t>
          </a:r>
        </a:p>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latin typeface="Calibri" panose="020F0502020204030204" pitchFamily="34" charset="0"/>
              <a:cs typeface="Calibri" panose="020F0502020204030204" pitchFamily="34" charset="0"/>
            </a:rPr>
            <a:t>  Υπεράσπιση του νόμου</a:t>
          </a:r>
          <a:endParaRPr lang="en-US" sz="1300" b="0" i="0" kern="1200" dirty="0">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err="1">
              <a:latin typeface="Calibri" panose="020F0502020204030204" pitchFamily="34" charset="0"/>
              <a:cs typeface="Calibri" panose="020F0502020204030204" pitchFamily="34" charset="0"/>
            </a:rPr>
            <a:t>Δι</a:t>
          </a:r>
          <a:r>
            <a:rPr lang="en-US" sz="1300" b="0" i="0" kern="1200" dirty="0">
              <a:latin typeface="Calibri" panose="020F0502020204030204" pitchFamily="34" charset="0"/>
              <a:cs typeface="Calibri" panose="020F0502020204030204" pitchFamily="34" charset="0"/>
            </a:rPr>
            <a:t>ασφαλίζει ότι όλοι οι δημόσιοι υπάλληλοι τηρούν αυστηρά τα νομικά πρότυπα.</a:t>
          </a:r>
        </a:p>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latin typeface="Calibri" panose="020F0502020204030204" pitchFamily="34" charset="0"/>
              <a:cs typeface="Calibri" panose="020F0502020204030204" pitchFamily="34" charset="0"/>
            </a:rPr>
            <a:t>Αιτιολόγηση των πολιτικών</a:t>
          </a:r>
          <a:endParaRPr lang="en-US" sz="1300" b="0" i="0" kern="1200" dirty="0">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Οι πολιτικές πρέπει να είναι δικαιολογημένες και προς το δημόσιο συμφέρον.</a:t>
          </a:r>
        </a:p>
      </dsp:txBody>
      <dsp:txXfrm rot="-5400000">
        <a:off x="3246349" y="3150939"/>
        <a:ext cx="5669365" cy="1884036"/>
      </dsp:txXfrm>
    </dsp:sp>
    <dsp:sp modelId="{B21BF592-29DF-42BD-BEEC-32DB99C4A282}">
      <dsp:nvSpPr>
        <dsp:cNvPr id="0" name=""/>
        <dsp:cNvSpPr/>
      </dsp:nvSpPr>
      <dsp:spPr>
        <a:xfrm>
          <a:off x="0" y="2740408"/>
          <a:ext cx="3246348" cy="26098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Ανοικτή και υπεύθυνη κυβέρνηση</a:t>
          </a:r>
          <a:endParaRPr lang="el-GR" sz="2400" kern="1200" dirty="0">
            <a:latin typeface="Calibri" panose="020F0502020204030204" pitchFamily="34" charset="0"/>
            <a:cs typeface="Calibri" panose="020F0502020204030204" pitchFamily="34" charset="0"/>
          </a:endParaRPr>
        </a:p>
      </dsp:txBody>
      <dsp:txXfrm>
        <a:off x="127402" y="2867810"/>
        <a:ext cx="2991544" cy="2355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F4F99-0B10-4F4F-9FAD-5DAE165FAE6B}">
      <dsp:nvSpPr>
        <dsp:cNvPr id="0" name=""/>
        <dsp:cNvSpPr/>
      </dsp:nvSpPr>
      <dsp:spPr>
        <a:xfrm rot="5400000">
          <a:off x="4787513" y="-1464026"/>
          <a:ext cx="2024239" cy="545847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Η ίση μεταχείριση όλων των ανθρώπων σε μια δημοκρατία είναι απαραίτητη και οι διακρίσεις λόγω φυλής, θρησκείας, φύλου ή σεξουαλικού προσανατολισμού δεν είναι ανεκτές.</a:t>
          </a:r>
          <a:endParaRPr lang="el-GR" sz="1400" kern="1200" dirty="0">
            <a:latin typeface="Calibri" panose="020F0502020204030204" pitchFamily="34" charset="0"/>
            <a:cs typeface="Calibri" panose="020F0502020204030204" pitchFamily="34" charset="0"/>
          </a:endParaRPr>
        </a:p>
      </dsp:txBody>
      <dsp:txXfrm rot="-5400000">
        <a:off x="3070394" y="351908"/>
        <a:ext cx="5359663" cy="1826609"/>
      </dsp:txXfrm>
    </dsp:sp>
    <dsp:sp modelId="{4C812086-1940-4B30-BEA8-887EB6F324E7}">
      <dsp:nvSpPr>
        <dsp:cNvPr id="0" name=""/>
        <dsp:cNvSpPr/>
      </dsp:nvSpPr>
      <dsp:spPr>
        <a:xfrm>
          <a:off x="0" y="0"/>
          <a:ext cx="3070394" cy="2530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Ισότητα</a:t>
          </a:r>
          <a:endParaRPr lang="el-GR" sz="2400" kern="1200" dirty="0">
            <a:latin typeface="Calibri" panose="020F0502020204030204" pitchFamily="34" charset="0"/>
            <a:cs typeface="Calibri" panose="020F0502020204030204" pitchFamily="34" charset="0"/>
          </a:endParaRPr>
        </a:p>
      </dsp:txBody>
      <dsp:txXfrm>
        <a:off x="123519" y="123519"/>
        <a:ext cx="2823356" cy="2283261"/>
      </dsp:txXfrm>
    </dsp:sp>
    <dsp:sp modelId="{DDF5E57E-561B-480C-873D-DB60CE8A639C}">
      <dsp:nvSpPr>
        <dsp:cNvPr id="0" name=""/>
        <dsp:cNvSpPr/>
      </dsp:nvSpPr>
      <dsp:spPr>
        <a:xfrm rot="5400000">
          <a:off x="4787513" y="1192787"/>
          <a:ext cx="2024239" cy="545847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Οι κυβερνητικές δράσεις και τα αποτελέσματα είναι σαφώς ορατά στο κοινό και οι δημόσιες πληροφορίες θα πρέπει να είναι διαθέσιμες κατόπιν αιτήματος του κοινού.</a:t>
          </a:r>
          <a:endParaRPr lang="el-GR" sz="1400" kern="1200" dirty="0">
            <a:latin typeface="Calibri" panose="020F0502020204030204" pitchFamily="34" charset="0"/>
            <a:cs typeface="Calibri" panose="020F0502020204030204" pitchFamily="34" charset="0"/>
          </a:endParaRPr>
        </a:p>
      </dsp:txBody>
      <dsp:txXfrm rot="-5400000">
        <a:off x="3070394" y="3008722"/>
        <a:ext cx="5359663" cy="1826609"/>
      </dsp:txXfrm>
    </dsp:sp>
    <dsp:sp modelId="{F05C8476-9280-456F-A079-B0BF91BC6B1D}">
      <dsp:nvSpPr>
        <dsp:cNvPr id="0" name=""/>
        <dsp:cNvSpPr/>
      </dsp:nvSpPr>
      <dsp:spPr>
        <a:xfrm>
          <a:off x="0" y="2656877"/>
          <a:ext cx="3070394" cy="2530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Διαφάνεια</a:t>
          </a:r>
          <a:endParaRPr lang="el-GR" sz="2400" kern="1200" dirty="0">
            <a:latin typeface="Calibri" panose="020F0502020204030204" pitchFamily="34" charset="0"/>
            <a:cs typeface="Calibri" panose="020F0502020204030204" pitchFamily="34" charset="0"/>
          </a:endParaRPr>
        </a:p>
      </dsp:txBody>
      <dsp:txXfrm>
        <a:off x="123519" y="2780396"/>
        <a:ext cx="2823356" cy="22832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D8E49-5307-4B21-B18C-14C13C8B7C61}">
      <dsp:nvSpPr>
        <dsp:cNvPr id="0" name=""/>
        <dsp:cNvSpPr/>
      </dsp:nvSpPr>
      <dsp:spPr>
        <a:xfrm rot="5400000">
          <a:off x="4704354" y="-1519917"/>
          <a:ext cx="2428095" cy="557026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i="0" kern="1200" dirty="0">
              <a:effectLst/>
              <a:latin typeface="Calibri" panose="020F0502020204030204" pitchFamily="34" charset="0"/>
              <a:cs typeface="Calibri" panose="020F0502020204030204" pitchFamily="34" charset="0"/>
            </a:rPr>
            <a:t>Ίσα δικαιώματα για όλους</a:t>
          </a:r>
          <a:endParaRPr lang="el-GR" sz="1200" kern="1200" dirty="0">
            <a:latin typeface="Calibri" panose="020F0502020204030204" pitchFamily="34" charset="0"/>
            <a:cs typeface="Calibri" panose="020F0502020204030204" pitchFamily="34" charset="0"/>
          </a:endParaRP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effectLst/>
              <a:latin typeface="Calibri" panose="020F0502020204030204" pitchFamily="34" charset="0"/>
              <a:cs typeface="Calibri" panose="020F0502020204030204" pitchFamily="34" charset="0"/>
            </a:rPr>
            <a:t>Η </a:t>
          </a:r>
          <a:r>
            <a:rPr lang="en-US" sz="1200" b="0" i="0" kern="1200" dirty="0" err="1">
              <a:effectLst/>
              <a:latin typeface="Calibri" panose="020F0502020204030204" pitchFamily="34" charset="0"/>
              <a:cs typeface="Calibri" panose="020F0502020204030204" pitchFamily="34" charset="0"/>
            </a:rPr>
            <a:t>δημοκρ</a:t>
          </a:r>
          <a:r>
            <a:rPr lang="en-US" sz="1200" b="0" i="0" kern="1200" dirty="0">
              <a:effectLst/>
              <a:latin typeface="Calibri" panose="020F0502020204030204" pitchFamily="34" charset="0"/>
              <a:cs typeface="Calibri" panose="020F0502020204030204" pitchFamily="34" charset="0"/>
            </a:rPr>
            <a:t>ατία υποστηρίζει την ισότητα των δικαιωμάτων, ανεξάρτητα από τη στάση της πλειοψηφίας.</a:t>
          </a:r>
        </a:p>
        <a:p>
          <a:pPr marL="114300" lvl="1" indent="-114300" algn="l" defTabSz="533400">
            <a:lnSpc>
              <a:spcPct val="90000"/>
            </a:lnSpc>
            <a:spcBef>
              <a:spcPct val="0"/>
            </a:spcBef>
            <a:spcAft>
              <a:spcPct val="15000"/>
            </a:spcAft>
            <a:buFont typeface="Arial" panose="020B0604020202020204" pitchFamily="34" charset="0"/>
            <a:buNone/>
          </a:pPr>
          <a:r>
            <a:rPr lang="en-US" sz="1200" b="1" i="0" kern="1200" dirty="0">
              <a:effectLst/>
              <a:latin typeface="Calibri" panose="020F0502020204030204" pitchFamily="34" charset="0"/>
              <a:cs typeface="Calibri" panose="020F0502020204030204" pitchFamily="34" charset="0"/>
            </a:rPr>
            <a:t>Φωνή της μειονότητας</a:t>
          </a:r>
          <a:endParaRPr lang="en-US" sz="1200" b="0" i="0" kern="1200" dirty="0">
            <a:effectLst/>
            <a:latin typeface="Calibri" panose="020F0502020204030204" pitchFamily="34" charset="0"/>
            <a:cs typeface="Calibri" panose="020F0502020204030204" pitchFamily="34" charset="0"/>
          </a:endParaRP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effectLst/>
              <a:latin typeface="Calibri" panose="020F0502020204030204" pitchFamily="34" charset="0"/>
              <a:cs typeface="Calibri" panose="020F0502020204030204" pitchFamily="34" charset="0"/>
            </a:rPr>
            <a:t>Οι μειονοτικές ομάδες διατηρούν το δικαίωμα να εκφράζουν και να μοιράζονται τις απόψεις τους.</a:t>
          </a: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effectLst/>
              <a:latin typeface="Calibri" panose="020F0502020204030204" pitchFamily="34" charset="0"/>
              <a:cs typeface="Calibri" panose="020F0502020204030204" pitchFamily="34" charset="0"/>
            </a:rPr>
            <a:t>Αυτό το δικαίωμα παραμένει ακόμη και αν δεν αποτελούν την πλειοψηφία μετά τις εκλογές.</a:t>
          </a:r>
        </a:p>
        <a:p>
          <a:pPr marL="114300" lvl="1" indent="-114300" algn="l" defTabSz="533400">
            <a:lnSpc>
              <a:spcPct val="90000"/>
            </a:lnSpc>
            <a:spcBef>
              <a:spcPct val="0"/>
            </a:spcBef>
            <a:spcAft>
              <a:spcPct val="15000"/>
            </a:spcAft>
            <a:buFont typeface="Arial" panose="020B0604020202020204" pitchFamily="34" charset="0"/>
            <a:buNone/>
          </a:pPr>
          <a:r>
            <a:rPr lang="en-US" sz="1200" b="1" i="0" kern="1200" dirty="0">
              <a:effectLst/>
              <a:latin typeface="Calibri" panose="020F0502020204030204" pitchFamily="34" charset="0"/>
              <a:cs typeface="Calibri" panose="020F0502020204030204" pitchFamily="34" charset="0"/>
            </a:rPr>
            <a:t>Η αξία της συμμετοχικότητας</a:t>
          </a:r>
          <a:endParaRPr lang="en-US" sz="1200" b="0" i="0" kern="1200" dirty="0">
            <a:effectLst/>
            <a:latin typeface="Calibri" panose="020F0502020204030204" pitchFamily="34" charset="0"/>
            <a:cs typeface="Calibri" panose="020F0502020204030204" pitchFamily="34" charset="0"/>
          </a:endParaRP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effectLst/>
              <a:latin typeface="Calibri" panose="020F0502020204030204" pitchFamily="34" charset="0"/>
              <a:cs typeface="Calibri" panose="020F0502020204030204" pitchFamily="34" charset="0"/>
            </a:rPr>
            <a:t>Η π</a:t>
          </a:r>
          <a:r>
            <a:rPr lang="en-US" sz="1200" b="0" i="0" kern="1200" dirty="0" err="1">
              <a:effectLst/>
              <a:latin typeface="Calibri" panose="020F0502020204030204" pitchFamily="34" charset="0"/>
              <a:cs typeface="Calibri" panose="020F0502020204030204" pitchFamily="34" charset="0"/>
            </a:rPr>
            <a:t>οικιλομορφί</a:t>
          </a:r>
          <a:r>
            <a:rPr lang="en-US" sz="1200" b="0" i="0" kern="1200" dirty="0">
              <a:effectLst/>
              <a:latin typeface="Calibri" panose="020F0502020204030204" pitchFamily="34" charset="0"/>
              <a:cs typeface="Calibri" panose="020F0502020204030204" pitchFamily="34" charset="0"/>
            </a:rPr>
            <a:t>α των ιδεών και </a:t>
          </a:r>
          <a:r>
            <a:rPr lang="el-GR" sz="1200" b="0" i="0" kern="1200" dirty="0">
              <a:effectLst/>
              <a:latin typeface="Calibri" panose="020F0502020204030204" pitchFamily="34" charset="0"/>
              <a:cs typeface="Calibri" panose="020F0502020204030204" pitchFamily="34" charset="0"/>
            </a:rPr>
            <a:t>η έκφραση </a:t>
          </a:r>
          <a:r>
            <a:rPr lang="en-US" sz="1200" b="0" i="0" kern="1200" dirty="0" err="1">
              <a:effectLst/>
              <a:latin typeface="Calibri" panose="020F0502020204030204" pitchFamily="34" charset="0"/>
              <a:cs typeface="Calibri" panose="020F0502020204030204" pitchFamily="34" charset="0"/>
            </a:rPr>
            <a:t>είν</a:t>
          </a:r>
          <a:r>
            <a:rPr lang="en-US" sz="1200" b="0" i="0" kern="1200" dirty="0">
              <a:effectLst/>
              <a:latin typeface="Calibri" panose="020F0502020204030204" pitchFamily="34" charset="0"/>
              <a:cs typeface="Calibri" panose="020F0502020204030204" pitchFamily="34" charset="0"/>
            </a:rPr>
            <a:t>αι ζωτικής σημασίας για μια ακμάζουσα δημοκρατία.</a:t>
          </a: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effectLst/>
              <a:latin typeface="Calibri" panose="020F0502020204030204" pitchFamily="34" charset="0"/>
              <a:cs typeface="Calibri" panose="020F0502020204030204" pitchFamily="34" charset="0"/>
            </a:rPr>
            <a:t>Η καταπίεση των μειονοτικών φωνών μπορεί να εμποδίσει την κοινωνική πρόοδο και ανάπτυξη.</a:t>
          </a:r>
        </a:p>
      </dsp:txBody>
      <dsp:txXfrm rot="-5400000">
        <a:off x="3133271" y="169696"/>
        <a:ext cx="5451731" cy="2191035"/>
      </dsp:txXfrm>
    </dsp:sp>
    <dsp:sp modelId="{601965DF-18D4-4500-B36C-5547855F7B0E}">
      <dsp:nvSpPr>
        <dsp:cNvPr id="0" name=""/>
        <dsp:cNvSpPr/>
      </dsp:nvSpPr>
      <dsp:spPr>
        <a:xfrm>
          <a:off x="0" y="63"/>
          <a:ext cx="3133271" cy="2530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Πολιτική ανοχή</a:t>
          </a:r>
          <a:endParaRPr lang="el-GR" sz="2400" kern="1200" dirty="0">
            <a:latin typeface="Calibri" panose="020F0502020204030204" pitchFamily="34" charset="0"/>
            <a:cs typeface="Calibri" panose="020F0502020204030204" pitchFamily="34" charset="0"/>
          </a:endParaRPr>
        </a:p>
      </dsp:txBody>
      <dsp:txXfrm>
        <a:off x="123519" y="123582"/>
        <a:ext cx="2886233" cy="2283261"/>
      </dsp:txXfrm>
    </dsp:sp>
    <dsp:sp modelId="{005CC81A-9A30-46DA-90DE-D721FAD64ADE}">
      <dsp:nvSpPr>
        <dsp:cNvPr id="0" name=""/>
        <dsp:cNvSpPr/>
      </dsp:nvSpPr>
      <dsp:spPr>
        <a:xfrm rot="5400000">
          <a:off x="4716034" y="1116350"/>
          <a:ext cx="2404735" cy="5570261"/>
        </a:xfrm>
        <a:prstGeom prst="round2SameRect">
          <a:avLst/>
        </a:prstGeom>
        <a:solidFill>
          <a:schemeClr val="accent3">
            <a:tint val="40000"/>
            <a:alpha val="90000"/>
            <a:hueOff val="-3605681"/>
            <a:satOff val="7352"/>
            <a:lumOff val="1464"/>
            <a:alphaOff val="0"/>
          </a:schemeClr>
        </a:solidFill>
        <a:ln w="25400" cap="flat" cmpd="sng" algn="ctr">
          <a:solidFill>
            <a:schemeClr val="accent3">
              <a:tint val="40000"/>
              <a:alpha val="90000"/>
              <a:hueOff val="-3605681"/>
              <a:satOff val="7352"/>
              <a:lumOff val="1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i="0" kern="1200" dirty="0">
              <a:effectLst/>
              <a:latin typeface="Calibri" panose="020F0502020204030204" pitchFamily="34" charset="0"/>
              <a:cs typeface="Calibri" panose="020F0502020204030204" pitchFamily="34" charset="0"/>
            </a:rPr>
            <a:t>Ελευθερία επιλογής στις εκλογές:</a:t>
          </a:r>
          <a:endParaRPr lang="el-GR" sz="1300" kern="1200" dirty="0">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effectLst/>
              <a:latin typeface="Calibri" panose="020F0502020204030204" pitchFamily="34" charset="0"/>
              <a:cs typeface="Calibri" panose="020F0502020204030204" pitchFamily="34" charset="0"/>
            </a:rPr>
            <a:t>Απαρα</a:t>
          </a:r>
          <a:r>
            <a:rPr lang="en-US" sz="1300" b="0" i="0" kern="1200" dirty="0" err="1">
              <a:effectLst/>
              <a:latin typeface="Calibri" panose="020F0502020204030204" pitchFamily="34" charset="0"/>
              <a:cs typeface="Calibri" panose="020F0502020204030204" pitchFamily="34" charset="0"/>
            </a:rPr>
            <a:t>ίτητο</a:t>
          </a:r>
          <a:r>
            <a:rPr lang="en-US" sz="1300" b="0" i="0" kern="1200" dirty="0">
              <a:effectLst/>
              <a:latin typeface="Calibri" panose="020F0502020204030204" pitchFamily="34" charset="0"/>
              <a:cs typeface="Calibri" panose="020F0502020204030204" pitchFamily="34" charset="0"/>
            </a:rPr>
            <a:t> </a:t>
          </a:r>
          <a:r>
            <a:rPr lang="en-US" sz="1300" b="0" i="0" kern="1200" dirty="0" err="1">
              <a:effectLst/>
              <a:latin typeface="Calibri" panose="020F0502020204030204" pitchFamily="34" charset="0"/>
              <a:cs typeface="Calibri" panose="020F0502020204030204" pitchFamily="34" charset="0"/>
            </a:rPr>
            <a:t>γι</a:t>
          </a:r>
          <a:r>
            <a:rPr lang="en-US" sz="1300" b="0" i="0" kern="1200" dirty="0">
              <a:effectLst/>
              <a:latin typeface="Calibri" panose="020F0502020204030204" pitchFamily="34" charset="0"/>
              <a:cs typeface="Calibri" panose="020F0502020204030204" pitchFamily="34" charset="0"/>
            </a:rPr>
            <a:t>α τους ψηφοφόρους να έχουν μια σειρά επιλογών πολιτικών κομμάτων.</a:t>
          </a:r>
        </a:p>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effectLst/>
              <a:latin typeface="Calibri" panose="020F0502020204030204" pitchFamily="34" charset="0"/>
              <a:cs typeface="Calibri" panose="020F0502020204030204" pitchFamily="34" charset="0"/>
            </a:rPr>
            <a:t>Ειρηνική μετάβαση εξουσίας:</a:t>
          </a:r>
          <a:endParaRPr lang="en-US" sz="1300" b="0" i="0" kern="1200" dirty="0">
            <a:effectLst/>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err="1">
              <a:effectLst/>
              <a:latin typeface="Calibri" panose="020F0502020204030204" pitchFamily="34" charset="0"/>
              <a:cs typeface="Calibri" panose="020F0502020204030204" pitchFamily="34" charset="0"/>
            </a:rPr>
            <a:t>Σε</a:t>
          </a:r>
          <a:r>
            <a:rPr lang="en-US" sz="1300" b="0" i="0" kern="1200" dirty="0">
              <a:effectLst/>
              <a:latin typeface="Calibri" panose="020F0502020204030204" pitchFamily="34" charset="0"/>
              <a:cs typeface="Calibri" panose="020F0502020204030204" pitchFamily="34" charset="0"/>
            </a:rPr>
            <a:t> π</a:t>
          </a:r>
          <a:r>
            <a:rPr lang="en-US" sz="1300" b="0" i="0" kern="1200" dirty="0" err="1">
              <a:effectLst/>
              <a:latin typeface="Calibri" panose="020F0502020204030204" pitchFamily="34" charset="0"/>
              <a:cs typeface="Calibri" panose="020F0502020204030204" pitchFamily="34" charset="0"/>
            </a:rPr>
            <a:t>ερί</a:t>
          </a:r>
          <a:r>
            <a:rPr lang="en-US" sz="1300" b="0" i="0" kern="1200" dirty="0">
              <a:effectLst/>
              <a:latin typeface="Calibri" panose="020F0502020204030204" pitchFamily="34" charset="0"/>
              <a:cs typeface="Calibri" panose="020F0502020204030204" pitchFamily="34" charset="0"/>
            </a:rPr>
            <a:t>πτωση νίκης της αντιπολίτευσης, ακολουθεί ειρηνική μεταβίβαση της εξουσίας.</a:t>
          </a: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effectLst/>
              <a:latin typeface="Calibri" panose="020F0502020204030204" pitchFamily="34" charset="0"/>
              <a:cs typeface="Calibri" panose="020F0502020204030204" pitchFamily="34" charset="0"/>
            </a:rPr>
            <a:t>Προωθεί συνεχείς συζητήσεις και προβληματισμούς.</a:t>
          </a:r>
        </a:p>
        <a:p>
          <a:pPr marL="114300" lvl="1" indent="-114300" algn="l" defTabSz="577850">
            <a:lnSpc>
              <a:spcPct val="90000"/>
            </a:lnSpc>
            <a:spcBef>
              <a:spcPct val="0"/>
            </a:spcBef>
            <a:spcAft>
              <a:spcPct val="15000"/>
            </a:spcAft>
            <a:buFont typeface="Arial" panose="020B0604020202020204" pitchFamily="34" charset="0"/>
            <a:buNone/>
          </a:pPr>
          <a:r>
            <a:rPr lang="en-US" sz="1300" b="1" i="0" kern="1200" dirty="0">
              <a:effectLst/>
              <a:latin typeface="Calibri" panose="020F0502020204030204" pitchFamily="34" charset="0"/>
              <a:cs typeface="Calibri" panose="020F0502020204030204" pitchFamily="34" charset="0"/>
            </a:rPr>
            <a:t>Μονοκομματική διακυβέρνηση έναντι δημοκρατίας:</a:t>
          </a:r>
          <a:endParaRPr lang="en-US" sz="1300" b="0" i="0" kern="1200" dirty="0">
            <a:effectLst/>
            <a:latin typeface="Calibri" panose="020F0502020204030204" pitchFamily="34" charset="0"/>
            <a:cs typeface="Calibri" panose="020F0502020204030204" pitchFamily="34" charset="0"/>
          </a:endParaRP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effectLst/>
              <a:latin typeface="Calibri" panose="020F0502020204030204" pitchFamily="34" charset="0"/>
              <a:cs typeface="Calibri" panose="020F0502020204030204" pitchFamily="34" charset="0"/>
            </a:rPr>
            <a:t>Η </a:t>
          </a:r>
          <a:r>
            <a:rPr lang="en-US" sz="1300" b="0" i="0" kern="1200" dirty="0" err="1">
              <a:effectLst/>
              <a:latin typeface="Calibri" panose="020F0502020204030204" pitchFamily="34" charset="0"/>
              <a:cs typeface="Calibri" panose="020F0502020204030204" pitchFamily="34" charset="0"/>
            </a:rPr>
            <a:t>συνεχής</a:t>
          </a:r>
          <a:r>
            <a:rPr lang="en-US" sz="1300" b="0" i="0" kern="1200" dirty="0">
              <a:effectLst/>
              <a:latin typeface="Calibri" panose="020F0502020204030204" pitchFamily="34" charset="0"/>
              <a:cs typeface="Calibri" panose="020F0502020204030204" pitchFamily="34" charset="0"/>
            </a:rPr>
            <a:t> </a:t>
          </a:r>
          <a:r>
            <a:rPr lang="en-US" sz="1300" b="0" i="0" kern="1200" dirty="0" err="1">
              <a:effectLst/>
              <a:latin typeface="Calibri" panose="020F0502020204030204" pitchFamily="34" charset="0"/>
              <a:cs typeface="Calibri" panose="020F0502020204030204" pitchFamily="34" charset="0"/>
            </a:rPr>
            <a:t>δι</a:t>
          </a:r>
          <a:r>
            <a:rPr lang="en-US" sz="1300" b="0" i="0" kern="1200" dirty="0">
              <a:effectLst/>
              <a:latin typeface="Calibri" panose="020F0502020204030204" pitchFamily="34" charset="0"/>
              <a:cs typeface="Calibri" panose="020F0502020204030204" pitchFamily="34" charset="0"/>
            </a:rPr>
            <a:t>ακυβέρνηση από ένα μόνο κόμμα μπορεί να μοιάζει με δικτατορία.</a:t>
          </a:r>
        </a:p>
        <a:p>
          <a:pPr marL="228600" lvl="2" indent="-114300" algn="l" defTabSz="577850">
            <a:lnSpc>
              <a:spcPct val="90000"/>
            </a:lnSpc>
            <a:spcBef>
              <a:spcPct val="0"/>
            </a:spcBef>
            <a:spcAft>
              <a:spcPct val="15000"/>
            </a:spcAft>
            <a:buFont typeface="Arial" panose="020B0604020202020204" pitchFamily="34" charset="0"/>
            <a:buChar char="•"/>
          </a:pPr>
          <a:r>
            <a:rPr lang="en-US" sz="1300" b="0" i="0" kern="1200" dirty="0">
              <a:effectLst/>
              <a:latin typeface="Calibri" panose="020F0502020204030204" pitchFamily="34" charset="0"/>
              <a:cs typeface="Calibri" panose="020F0502020204030204" pitchFamily="34" charset="0"/>
            </a:rPr>
            <a:t>Ορισμένες χώρες διατηρούν δημοκρατικές διαδικασίες ακόμη και με κυρίαρχη κομματική κυριαρχία.</a:t>
          </a:r>
        </a:p>
      </dsp:txBody>
      <dsp:txXfrm rot="-5400000">
        <a:off x="3133272" y="2816502"/>
        <a:ext cx="5452872" cy="2169957"/>
      </dsp:txXfrm>
    </dsp:sp>
    <dsp:sp modelId="{87381601-5A62-4E28-B23F-CCF28D4E180B}">
      <dsp:nvSpPr>
        <dsp:cNvPr id="0" name=""/>
        <dsp:cNvSpPr/>
      </dsp:nvSpPr>
      <dsp:spPr>
        <a:xfrm>
          <a:off x="0" y="2656877"/>
          <a:ext cx="3133271" cy="2530299"/>
        </a:xfrm>
        <a:prstGeom prst="roundRect">
          <a:avLst/>
        </a:prstGeom>
        <a:solidFill>
          <a:schemeClr val="accent3">
            <a:hueOff val="-2512408"/>
            <a:satOff val="-20103"/>
            <a:lumOff val="10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Πολυκομματικό σύστημα</a:t>
          </a:r>
          <a:endParaRPr lang="el-GR" sz="2400" kern="1200" dirty="0">
            <a:latin typeface="Calibri" panose="020F0502020204030204" pitchFamily="34" charset="0"/>
            <a:cs typeface="Calibri" panose="020F0502020204030204" pitchFamily="34" charset="0"/>
          </a:endParaRPr>
        </a:p>
      </dsp:txBody>
      <dsp:txXfrm>
        <a:off x="123519" y="2780396"/>
        <a:ext cx="2886233" cy="22832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3BF5-09FC-4038-872D-A140A12FD89E}">
      <dsp:nvSpPr>
        <dsp:cNvPr id="0" name=""/>
        <dsp:cNvSpPr/>
      </dsp:nvSpPr>
      <dsp:spPr>
        <a:xfrm rot="5400000">
          <a:off x="5440043" y="-2146863"/>
          <a:ext cx="1258736" cy="57123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Προσωπική επιλογή</a:t>
          </a:r>
          <a:endParaRPr lang="el-GR" sz="110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Ελευθερία επιλογής εκπαίδευσης, καριέρας και τρόπου ζωής εντός νομικών ορίων.</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Ο ρόλος της κυβέρνησης</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Υποστηρίζει τις επιλογές, δεν τις υπαγορεύει.</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Οικονομική ελευθερία</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Κλειδί για ισχυρές κοινότητες και οικονομίες.</a:t>
          </a: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Τροφοδοτεί την καινοτομία και την ανάπτυξη.</a:t>
          </a:r>
        </a:p>
      </dsp:txBody>
      <dsp:txXfrm rot="-5400000">
        <a:off x="3213218" y="141408"/>
        <a:ext cx="5650941" cy="1135844"/>
      </dsp:txXfrm>
    </dsp:sp>
    <dsp:sp modelId="{A52607A5-9C17-409C-9A7E-F83660C6815C}">
      <dsp:nvSpPr>
        <dsp:cNvPr id="0" name=""/>
        <dsp:cNvSpPr/>
      </dsp:nvSpPr>
      <dsp:spPr>
        <a:xfrm>
          <a:off x="0" y="1360"/>
          <a:ext cx="3213217" cy="1415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0" i="0" kern="1200" dirty="0">
              <a:latin typeface="Calibri" panose="020F0502020204030204" pitchFamily="34" charset="0"/>
              <a:cs typeface="Calibri" panose="020F0502020204030204" pitchFamily="34" charset="0"/>
            </a:rPr>
            <a:t>Ελευθερία της οικονομίας</a:t>
          </a:r>
          <a:endParaRPr lang="el-GR" sz="2400" b="0" kern="1200" dirty="0">
            <a:latin typeface="Calibri" panose="020F0502020204030204" pitchFamily="34" charset="0"/>
            <a:cs typeface="Calibri" panose="020F0502020204030204" pitchFamily="34" charset="0"/>
          </a:endParaRPr>
        </a:p>
      </dsp:txBody>
      <dsp:txXfrm>
        <a:off x="69120" y="70480"/>
        <a:ext cx="3074977" cy="1277699"/>
      </dsp:txXfrm>
    </dsp:sp>
    <dsp:sp modelId="{9592D8DF-8DF0-4B1F-ABD8-74AEDC6CDDF6}">
      <dsp:nvSpPr>
        <dsp:cNvPr id="0" name=""/>
        <dsp:cNvSpPr/>
      </dsp:nvSpPr>
      <dsp:spPr>
        <a:xfrm rot="5400000">
          <a:off x="5150984" y="-452807"/>
          <a:ext cx="1824999" cy="57068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Προστασία από την κατάχρηση εξουσίας</a:t>
          </a:r>
          <a:endParaRPr lang="el-GR" sz="110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Διασφαλίζει τις ατομικές ελευθερίες από την κυβερνητική υπερβολή.</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Βασικές ελευθερίες</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Περιλαμβάνει ομιλία, συνέλευση και άλλα.</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Νομική ενσωμάτωση</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Συχνά κατοχυρώνεται στα εθνικά συντάγματα.</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Νομική προσφυγή</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Επιτρέπει στους πολίτες να αμφισβητούν τις παραβιάσεις των δικαιωμάτων τους στο δικαστήριο.</a:t>
          </a:r>
        </a:p>
      </dsp:txBody>
      <dsp:txXfrm rot="-5400000">
        <a:off x="3210080" y="1577186"/>
        <a:ext cx="5617719" cy="1646821"/>
      </dsp:txXfrm>
    </dsp:sp>
    <dsp:sp modelId="{6D6990ED-3583-4FBB-859D-BEDE50F62C5B}">
      <dsp:nvSpPr>
        <dsp:cNvPr id="0" name=""/>
        <dsp:cNvSpPr/>
      </dsp:nvSpPr>
      <dsp:spPr>
        <a:xfrm>
          <a:off x="0" y="1692626"/>
          <a:ext cx="3210079" cy="1415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b="0" kern="1200" dirty="0">
              <a:latin typeface="Calibri" panose="020F0502020204030204" pitchFamily="34" charset="0"/>
              <a:cs typeface="Calibri" panose="020F0502020204030204" pitchFamily="34" charset="0"/>
            </a:rPr>
            <a:t>Δικαιώματα</a:t>
          </a:r>
        </a:p>
      </dsp:txBody>
      <dsp:txXfrm>
        <a:off x="69120" y="1761746"/>
        <a:ext cx="3071839" cy="1277699"/>
      </dsp:txXfrm>
    </dsp:sp>
    <dsp:sp modelId="{FB1AF9C5-E013-4402-B347-34F73B6DA268}">
      <dsp:nvSpPr>
        <dsp:cNvPr id="0" name=""/>
        <dsp:cNvSpPr/>
      </dsp:nvSpPr>
      <dsp:spPr>
        <a:xfrm rot="5400000">
          <a:off x="5081612" y="1251914"/>
          <a:ext cx="1711134" cy="59750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Αναπόφευκτο των διαφορών</a:t>
          </a:r>
          <a:endParaRPr lang="el-GR" sz="110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Οι διαφωνίες είναι συχνό φαινόμενο ακόμη και σε δημοκρατίες</a:t>
          </a:r>
          <a:r>
            <a:rPr lang="el-GR" sz="1100" b="0" i="0" kern="1200" dirty="0">
              <a:latin typeface="Calibri" panose="020F0502020204030204" pitchFamily="34" charset="0"/>
              <a:cs typeface="Calibri" panose="020F0502020204030204" pitchFamily="34" charset="0"/>
            </a:rPr>
            <a:t> που λειτουργούν καλά</a:t>
          </a:r>
          <a:r>
            <a:rPr lang="en-US" sz="1100" b="0" i="0" kern="1200" dirty="0">
              <a:latin typeface="Calibri" panose="020F0502020204030204" pitchFamily="34" charset="0"/>
              <a:cs typeface="Calibri" panose="020F0502020204030204" pitchFamily="34" charset="0"/>
            </a:rPr>
            <a:t>.</a:t>
          </a:r>
        </a:p>
        <a:p>
          <a:pPr marL="57150" lvl="1" indent="-57150" algn="l" defTabSz="488950">
            <a:lnSpc>
              <a:spcPct val="90000"/>
            </a:lnSpc>
            <a:spcBef>
              <a:spcPct val="0"/>
            </a:spcBef>
            <a:spcAft>
              <a:spcPct val="15000"/>
            </a:spcAft>
            <a:buFont typeface="Arial" panose="020B0604020202020204" pitchFamily="34" charset="0"/>
            <a:buChar char="•"/>
          </a:pPr>
          <a:r>
            <a:rPr lang="en-US" sz="1100" b="1" i="0" kern="1200" dirty="0">
              <a:latin typeface="Calibri" panose="020F0502020204030204" pitchFamily="34" charset="0"/>
              <a:cs typeface="Calibri" panose="020F0502020204030204" pitchFamily="34" charset="0"/>
            </a:rPr>
            <a:t>Ίση πρόσβαση στη δικαιοσύνη:</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Ένα ανεξάρτητο δικαστικό σύστημα εξασφαλίζει δίκαιη επίλυση των διαφορών.</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Δικαστική ανεξαρτησία</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Οι δικαστές ενεργούν ως αμερόληπτοι διαιτητές, εφαρμόζοντας ομοιόμορφα τους κανόνες.</a:t>
          </a:r>
        </a:p>
        <a:p>
          <a:pPr marL="57150" lvl="1" indent="-57150" algn="l" defTabSz="488950">
            <a:lnSpc>
              <a:spcPct val="90000"/>
            </a:lnSpc>
            <a:spcBef>
              <a:spcPct val="0"/>
            </a:spcBef>
            <a:spcAft>
              <a:spcPct val="15000"/>
            </a:spcAft>
            <a:buFont typeface="Arial" panose="020B0604020202020204" pitchFamily="34" charset="0"/>
            <a:buNone/>
          </a:pPr>
          <a:r>
            <a:rPr lang="en-US" sz="1100" b="1" i="0" kern="1200" dirty="0">
              <a:latin typeface="Calibri" panose="020F0502020204030204" pitchFamily="34" charset="0"/>
              <a:cs typeface="Calibri" panose="020F0502020204030204" pitchFamily="34" charset="0"/>
            </a:rPr>
            <a:t>Κίνδυνοι κυβερνητικής επιρροής</a:t>
          </a:r>
          <a:endParaRPr lang="en-US" sz="1100" b="0" i="0" kern="1200" dirty="0">
            <a:latin typeface="Calibri" panose="020F0502020204030204" pitchFamily="34" charset="0"/>
            <a:cs typeface="Calibri" panose="020F0502020204030204" pitchFamily="34" charset="0"/>
          </a:endParaRPr>
        </a:p>
        <a:p>
          <a:pPr marL="114300" lvl="2" indent="-57150" algn="l" defTabSz="488950">
            <a:lnSpc>
              <a:spcPct val="90000"/>
            </a:lnSpc>
            <a:spcBef>
              <a:spcPct val="0"/>
            </a:spcBef>
            <a:spcAft>
              <a:spcPct val="15000"/>
            </a:spcAft>
            <a:buFont typeface="Arial" panose="020B0604020202020204" pitchFamily="34" charset="0"/>
            <a:buChar char="•"/>
          </a:pPr>
          <a:r>
            <a:rPr lang="en-US" sz="1100" b="0" i="0" kern="1200" dirty="0">
              <a:latin typeface="Calibri" panose="020F0502020204030204" pitchFamily="34" charset="0"/>
              <a:cs typeface="Calibri" panose="020F0502020204030204" pitchFamily="34" charset="0"/>
            </a:rPr>
            <a:t>Το πακετάρισμα των δικαστηρίων ή η αγνόηση των δικαστικών αποφάσεων υπονομεύει τη δημοκρατία</a:t>
          </a:r>
          <a:r>
            <a:rPr lang="en-US" sz="900" b="0" i="0" kern="1200" dirty="0"/>
            <a:t>.</a:t>
          </a:r>
        </a:p>
      </dsp:txBody>
      <dsp:txXfrm rot="-5400000">
        <a:off x="2949634" y="3467424"/>
        <a:ext cx="5891561" cy="1544072"/>
      </dsp:txXfrm>
    </dsp:sp>
    <dsp:sp modelId="{9F71D045-5149-4948-A25F-ED033B691A66}">
      <dsp:nvSpPr>
        <dsp:cNvPr id="0" name=""/>
        <dsp:cNvSpPr/>
      </dsp:nvSpPr>
      <dsp:spPr>
        <a:xfrm>
          <a:off x="0" y="3531490"/>
          <a:ext cx="2949633" cy="1415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0" i="0" kern="1200" dirty="0">
              <a:latin typeface="Calibri" panose="020F0502020204030204" pitchFamily="34" charset="0"/>
              <a:cs typeface="Calibri" panose="020F0502020204030204" pitchFamily="34" charset="0"/>
            </a:rPr>
            <a:t>Ελεύθερα δικαστήρια</a:t>
          </a:r>
          <a:endParaRPr lang="el-GR" sz="2400" b="0" kern="1200" dirty="0">
            <a:latin typeface="Calibri" panose="020F0502020204030204" pitchFamily="34" charset="0"/>
            <a:cs typeface="Calibri" panose="020F0502020204030204" pitchFamily="34" charset="0"/>
          </a:endParaRPr>
        </a:p>
      </dsp:txBody>
      <dsp:txXfrm>
        <a:off x="69120" y="3600610"/>
        <a:ext cx="2811393" cy="12776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86D70-4540-479E-8407-B14B8A92EDAD}">
      <dsp:nvSpPr>
        <dsp:cNvPr id="0" name=""/>
        <dsp:cNvSpPr/>
      </dsp:nvSpPr>
      <dsp:spPr>
        <a:xfrm rot="5400000">
          <a:off x="4645041" y="-1413206"/>
          <a:ext cx="1980822" cy="530395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latin typeface="Calibri" panose="020F0502020204030204" pitchFamily="34" charset="0"/>
              <a:cs typeface="Calibri" panose="020F0502020204030204" pitchFamily="34" charset="0"/>
            </a:rPr>
            <a:t>Οι ανοιχτές συζητήσεις, τα πειστικά επιχειρήματα και οι συμβιβασμοί είναι ζωτικής σημασίας για τη δημοκρατική διαδικασία, εφόσον υπάρχουν διαφορετικές απόψεις και συμφέροντα για τα περισσότερα θέματα πολιτικής.</a:t>
          </a:r>
          <a:endParaRPr lang="el-GR" sz="1400" kern="1200" dirty="0">
            <a:latin typeface="Calibri" panose="020F0502020204030204" pitchFamily="34" charset="0"/>
            <a:cs typeface="Calibri" panose="020F0502020204030204" pitchFamily="34" charset="0"/>
          </a:endParaRPr>
        </a:p>
      </dsp:txBody>
      <dsp:txXfrm rot="-5400000">
        <a:off x="2983475" y="345056"/>
        <a:ext cx="5207259" cy="1787430"/>
      </dsp:txXfrm>
    </dsp:sp>
    <dsp:sp modelId="{F97524A8-61B5-443F-B65B-61B2C1470C11}">
      <dsp:nvSpPr>
        <dsp:cNvPr id="0" name=""/>
        <dsp:cNvSpPr/>
      </dsp:nvSpPr>
      <dsp:spPr>
        <a:xfrm>
          <a:off x="0" y="756"/>
          <a:ext cx="2983474" cy="24760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Πλουραλισμός και συμβιβασμός</a:t>
          </a:r>
          <a:endParaRPr lang="el-GR" sz="2400" kern="1200" dirty="0">
            <a:latin typeface="Calibri" panose="020F0502020204030204" pitchFamily="34" charset="0"/>
            <a:cs typeface="Calibri" panose="020F0502020204030204" pitchFamily="34" charset="0"/>
          </a:endParaRPr>
        </a:p>
      </dsp:txBody>
      <dsp:txXfrm>
        <a:off x="120870" y="121626"/>
        <a:ext cx="2741734" cy="2234288"/>
      </dsp:txXfrm>
    </dsp:sp>
    <dsp:sp modelId="{D4C742B6-591C-45A6-8555-AEDA0F1E856A}">
      <dsp:nvSpPr>
        <dsp:cNvPr id="0" name=""/>
        <dsp:cNvSpPr/>
      </dsp:nvSpPr>
      <dsp:spPr>
        <a:xfrm rot="5400000">
          <a:off x="4419451" y="1228409"/>
          <a:ext cx="2495044" cy="5240912"/>
        </a:xfrm>
        <a:prstGeom prst="round2SameRect">
          <a:avLst/>
        </a:prstGeom>
        <a:solidFill>
          <a:schemeClr val="accent2">
            <a:tint val="40000"/>
            <a:alpha val="90000"/>
            <a:hueOff val="9684770"/>
            <a:satOff val="-70505"/>
            <a:lumOff val="-6223"/>
            <a:alphaOff val="0"/>
          </a:schemeClr>
        </a:solidFill>
        <a:ln w="25400" cap="flat" cmpd="sng" algn="ctr">
          <a:solidFill>
            <a:schemeClr val="accent2">
              <a:tint val="40000"/>
              <a:alpha val="90000"/>
              <a:hueOff val="9684770"/>
              <a:satOff val="-70505"/>
              <a:lumOff val="-62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endParaRPr lang="el-GR" sz="9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latin typeface="Calibri" panose="020F0502020204030204" pitchFamily="34" charset="0"/>
              <a:ea typeface="Calibri" panose="020F0502020204030204" pitchFamily="34" charset="0"/>
              <a:cs typeface="Calibri" panose="020F0502020204030204" pitchFamily="34" charset="0"/>
            </a:rPr>
            <a:t>Ενδυνάμωση της κοινωνίας</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Calibri" panose="020F0502020204030204" pitchFamily="34" charset="0"/>
              <a:ea typeface="Calibri" panose="020F0502020204030204" pitchFamily="34" charset="0"/>
              <a:cs typeface="Calibri" panose="020F0502020204030204" pitchFamily="34" charset="0"/>
            </a:rPr>
            <a:t>Η </a:t>
          </a:r>
          <a:r>
            <a:rPr lang="el-GR" sz="1400" kern="1200" dirty="0">
              <a:latin typeface="Calibri" panose="020F0502020204030204" pitchFamily="34" charset="0"/>
              <a:ea typeface="Calibri" panose="020F0502020204030204" pitchFamily="34" charset="0"/>
              <a:cs typeface="Calibri" panose="020F0502020204030204" pitchFamily="34" charset="0"/>
            </a:rPr>
            <a:t>φωνή της κοινότητας </a:t>
          </a:r>
          <a:r>
            <a:rPr lang="en-US" sz="1400" kern="1200" dirty="0">
              <a:latin typeface="Calibri" panose="020F0502020204030204" pitchFamily="34" charset="0"/>
              <a:ea typeface="Calibri" panose="020F0502020204030204" pitchFamily="34" charset="0"/>
              <a:cs typeface="Calibri" panose="020F0502020204030204" pitchFamily="34" charset="0"/>
            </a:rPr>
            <a:t>α</a:t>
          </a:r>
          <a:r>
            <a:rPr lang="en-US" sz="1400" kern="1200" dirty="0" err="1">
              <a:latin typeface="Calibri" panose="020F0502020204030204" pitchFamily="34" charset="0"/>
              <a:ea typeface="Calibri" panose="020F0502020204030204" pitchFamily="34" charset="0"/>
              <a:cs typeface="Calibri" panose="020F0502020204030204" pitchFamily="34" charset="0"/>
            </a:rPr>
            <a:t>ντιμετω</a:t>
          </a:r>
          <a:r>
            <a:rPr lang="en-US" sz="1400" kern="1200" dirty="0">
              <a:latin typeface="Calibri" panose="020F0502020204030204" pitchFamily="34" charset="0"/>
              <a:ea typeface="Calibri" panose="020F0502020204030204" pitchFamily="34" charset="0"/>
              <a:cs typeface="Calibri" panose="020F0502020204030204" pitchFamily="34" charset="0"/>
            </a:rPr>
            <a:t>πίζει την αυθαιρεσία, περιορίζοντας την κρατική εξουσία.</a:t>
          </a:r>
        </a:p>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latin typeface="Calibri" panose="020F0502020204030204" pitchFamily="34" charset="0"/>
              <a:ea typeface="Calibri" panose="020F0502020204030204" pitchFamily="34" charset="0"/>
              <a:cs typeface="Calibri" panose="020F0502020204030204" pitchFamily="34" charset="0"/>
            </a:rPr>
            <a:t>Απαιτήσεις για τη δημοκρατία</a:t>
          </a:r>
          <a:endParaRPr lang="en-US" sz="1400"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Calibri" panose="020F0502020204030204" pitchFamily="34" charset="0"/>
              <a:ea typeface="Calibri" panose="020F0502020204030204" pitchFamily="34" charset="0"/>
              <a:cs typeface="Calibri" panose="020F0502020204030204" pitchFamily="34" charset="0"/>
            </a:rPr>
            <a:t>Οι ενώσεις χρειάζονται τόσο ανεξαρτησία όσο και εσωτερική δημοκρατία.</a:t>
          </a:r>
        </a:p>
        <a:p>
          <a:pPr marL="114300" lvl="1" indent="-114300" algn="l" defTabSz="622300">
            <a:lnSpc>
              <a:spcPct val="90000"/>
            </a:lnSpc>
            <a:spcBef>
              <a:spcPct val="0"/>
            </a:spcBef>
            <a:spcAft>
              <a:spcPct val="15000"/>
            </a:spcAft>
            <a:buFont typeface="Arial" panose="020B0604020202020204" pitchFamily="34" charset="0"/>
            <a:buNone/>
          </a:pPr>
          <a:r>
            <a:rPr lang="en-US" sz="1400" b="1" kern="1200" dirty="0">
              <a:latin typeface="Calibri" panose="020F0502020204030204" pitchFamily="34" charset="0"/>
              <a:ea typeface="Calibri" panose="020F0502020204030204" pitchFamily="34" charset="0"/>
              <a:cs typeface="Calibri" panose="020F0502020204030204" pitchFamily="34" charset="0"/>
            </a:rPr>
            <a:t>Επιπτώσεις του αυταρχισμού</a:t>
          </a:r>
          <a:endParaRPr lang="en-US" sz="1400"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Calibri" panose="020F0502020204030204" pitchFamily="34" charset="0"/>
              <a:ea typeface="Calibri" panose="020F0502020204030204" pitchFamily="34" charset="0"/>
              <a:cs typeface="Calibri" panose="020F0502020204030204" pitchFamily="34" charset="0"/>
            </a:rPr>
            <a:t>Οι αυταρχικές εμπειρίες στις προσωπικές σφαίρες εμποδίζουν την εμπλοκή των πολιτών.</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Calibri" panose="020F0502020204030204" pitchFamily="34" charset="0"/>
              <a:ea typeface="Calibri" panose="020F0502020204030204" pitchFamily="34" charset="0"/>
              <a:cs typeface="Calibri" panose="020F0502020204030204" pitchFamily="34" charset="0"/>
            </a:rPr>
            <a:t>Η αυτοοργάνωση και ο συναποφασισμός είναι το κλειδί για την κοινωνική ευθύνη.</a:t>
          </a:r>
        </a:p>
        <a:p>
          <a:pPr marL="57150" lvl="1" indent="-57150" algn="l" defTabSz="400050">
            <a:lnSpc>
              <a:spcPct val="90000"/>
            </a:lnSpc>
            <a:spcBef>
              <a:spcPct val="0"/>
            </a:spcBef>
            <a:spcAft>
              <a:spcPct val="15000"/>
            </a:spcAft>
            <a:buChar char="•"/>
          </a:pPr>
          <a:endParaRPr lang="en-US" sz="900" kern="1200" dirty="0"/>
        </a:p>
      </dsp:txBody>
      <dsp:txXfrm rot="-5400000">
        <a:off x="3046517" y="2723141"/>
        <a:ext cx="5119114" cy="2251448"/>
      </dsp:txXfrm>
    </dsp:sp>
    <dsp:sp modelId="{D4AF6285-3975-4E6D-9012-A23BDF031C94}">
      <dsp:nvSpPr>
        <dsp:cNvPr id="0" name=""/>
        <dsp:cNvSpPr/>
      </dsp:nvSpPr>
      <dsp:spPr>
        <a:xfrm>
          <a:off x="0" y="2610094"/>
          <a:ext cx="2980561" cy="2476028"/>
        </a:xfrm>
        <a:prstGeom prst="roundRect">
          <a:avLst/>
        </a:prstGeom>
        <a:solidFill>
          <a:schemeClr val="accent2">
            <a:hueOff val="8750762"/>
            <a:satOff val="-21957"/>
            <a:lumOff val="-2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latin typeface="Calibri" panose="020F0502020204030204" pitchFamily="34" charset="0"/>
              <a:cs typeface="Calibri" panose="020F0502020204030204" pitchFamily="34" charset="0"/>
            </a:rPr>
            <a:t>Μια δημοκρατική ή </a:t>
          </a:r>
          <a:r>
            <a:rPr lang="el-GR" sz="2400" b="1" i="0" kern="1200" dirty="0">
              <a:latin typeface="Calibri" panose="020F0502020204030204" pitchFamily="34" charset="0"/>
              <a:cs typeface="Calibri" panose="020F0502020204030204" pitchFamily="34" charset="0"/>
            </a:rPr>
            <a:t>«</a:t>
          </a:r>
          <a:r>
            <a:rPr lang="en-GB" sz="2400" b="1" i="0" kern="1200" dirty="0">
              <a:latin typeface="Calibri" panose="020F0502020204030204" pitchFamily="34" charset="0"/>
              <a:cs typeface="Calibri" panose="020F0502020204030204" pitchFamily="34" charset="0"/>
            </a:rPr>
            <a:t>π</a:t>
          </a:r>
          <a:r>
            <a:rPr lang="en-GB" sz="2400" b="1" i="0" kern="1200" dirty="0" err="1">
              <a:latin typeface="Calibri" panose="020F0502020204030204" pitchFamily="34" charset="0"/>
              <a:cs typeface="Calibri" panose="020F0502020204030204" pitchFamily="34" charset="0"/>
            </a:rPr>
            <a:t>ολιτικ</a:t>
          </a:r>
          <a:r>
            <a:rPr lang="el-GR" sz="2400" b="1" i="0" kern="1200" dirty="0">
              <a:latin typeface="Calibri" panose="020F0502020204030204" pitchFamily="34" charset="0"/>
              <a:cs typeface="Calibri" panose="020F0502020204030204" pitchFamily="34" charset="0"/>
            </a:rPr>
            <a:t>ή»</a:t>
          </a:r>
          <a:r>
            <a:rPr lang="en-GB" sz="2400" b="1" i="0" kern="1200" dirty="0">
              <a:latin typeface="Calibri" panose="020F0502020204030204" pitchFamily="34" charset="0"/>
              <a:cs typeface="Calibri" panose="020F0502020204030204" pitchFamily="34" charset="0"/>
            </a:rPr>
            <a:t> κοινωνία</a:t>
          </a:r>
          <a:endParaRPr lang="el-GR" sz="2400" kern="1200" dirty="0">
            <a:latin typeface="Calibri" panose="020F0502020204030204" pitchFamily="34" charset="0"/>
            <a:cs typeface="Calibri" panose="020F0502020204030204" pitchFamily="34" charset="0"/>
          </a:endParaRPr>
        </a:p>
      </dsp:txBody>
      <dsp:txXfrm>
        <a:off x="120870" y="2730964"/>
        <a:ext cx="2738821" cy="22342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Πηγή εικόνας: </a:t>
            </a:r>
            <a:r>
              <a:rPr lang="en-US" b="0" dirty="0"/>
              <a:t>&lt;a href="https://www.freepik.com/free-vector/group-people-back-with-human-rights-bubbles-vector-illustration-design_6360628.htm"&gt;Εικόνα από </a:t>
            </a:r>
            <a:r>
              <a:rPr lang="en-US" b="0" dirty="0" err="1"/>
              <a:t>gstudioimagen&lt;/a&gt; </a:t>
            </a:r>
            <a:r>
              <a:rPr lang="en-US" b="0" dirty="0"/>
              <a:t>στο </a:t>
            </a:r>
            <a:r>
              <a:rPr lang="en-US" b="0" dirty="0" err="1"/>
              <a:t>Freepik</a:t>
            </a:r>
            <a:endParaRPr b="0" dirty="0"/>
          </a:p>
        </p:txBody>
      </p:sp>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Πηγή εικόνας: </a:t>
            </a:r>
            <a:r>
              <a:rPr lang="en-US" dirty="0"/>
              <a:t>&lt;a href="https://www.freepik.com/free-vector/glass-ballot-box-with-ballot-papers-vector_5900543.htm"&gt;Εικόνα από </a:t>
            </a:r>
            <a:r>
              <a:rPr lang="en-US" dirty="0" err="1"/>
              <a:t>vectorpocket&lt;/a&gt; </a:t>
            </a:r>
            <a:r>
              <a:rPr lang="en-US" dirty="0"/>
              <a:t>στο Freepik </a:t>
            </a:r>
            <a:endParaRPr dirty="0"/>
          </a:p>
        </p:txBody>
      </p:sp>
      <p:sp>
        <p:nvSpPr>
          <p:cNvPr id="60" name="Google Shape;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Πηγή εικόνας: </a:t>
            </a:r>
            <a:r>
              <a:rPr lang="en-GB" dirty="0"/>
              <a:t>https://www.comminit.com/content/advocating-openness-nine-ways-civil-society-groups-have-mobilized-defend-internet-freedo</a:t>
            </a:r>
          </a:p>
          <a:p>
            <a:pPr marL="0" lvl="0" indent="0" algn="l" rtl="0">
              <a:lnSpc>
                <a:spcPct val="100000"/>
              </a:lnSpc>
              <a:spcBef>
                <a:spcPts val="0"/>
              </a:spcBef>
              <a:spcAft>
                <a:spcPts val="0"/>
              </a:spcAft>
              <a:buSzPts val="1400"/>
              <a:buNone/>
            </a:pPr>
            <a:endParaRPr lang="en-GB" dirty="0"/>
          </a:p>
        </p:txBody>
      </p:sp>
      <p:sp>
        <p:nvSpPr>
          <p:cNvPr id="66" name="Google Shape;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141517472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96941791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415821856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577043676"/>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05082367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34191918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79865" y="2628902"/>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Unit 2</a:t>
            </a:r>
            <a:endParaRPr lang="el-GR" dirty="0"/>
          </a:p>
        </p:txBody>
      </p:sp>
    </p:spTree>
    <p:extLst>
      <p:ext uri="{BB962C8B-B14F-4D97-AF65-F5344CB8AC3E}">
        <p14:creationId xmlns:p14="http://schemas.microsoft.com/office/powerpoint/2010/main" val="33171443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3043945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htEuH2G6b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sz="2800" b="0" dirty="0" err="1"/>
              <a:t>Ενότητ</a:t>
            </a:r>
            <a:r>
              <a:rPr lang="en-GB" sz="2800" b="0" dirty="0"/>
              <a:t>α 1</a:t>
            </a:r>
            <a:br>
              <a:rPr lang="en-GB" dirty="0"/>
            </a:br>
            <a:r>
              <a:rPr lang="en-GB" dirty="0"/>
              <a:t>Δημοκρατικά ιδεώδη και θεσμοί </a:t>
            </a:r>
            <a:endParaRPr lang="el-GR" dirty="0"/>
          </a:p>
        </p:txBody>
      </p:sp>
      <p:pic>
        <p:nvPicPr>
          <p:cNvPr id="2" name="Picture 1">
            <a:extLst>
              <a:ext uri="{FF2B5EF4-FFF2-40B4-BE49-F238E27FC236}">
                <a16:creationId xmlns:a16="http://schemas.microsoft.com/office/drawing/2014/main" id="{9A9F92F4-14F8-1B0C-7A4D-56138F446074}"/>
              </a:ext>
            </a:extLst>
          </p:cNvPr>
          <p:cNvPicPr>
            <a:picLocks noChangeAspect="1"/>
          </p:cNvPicPr>
          <p:nvPr/>
        </p:nvPicPr>
        <p:blipFill>
          <a:blip r:embed="rId3"/>
          <a:stretch>
            <a:fillRect/>
          </a:stretch>
        </p:blipFill>
        <p:spPr>
          <a:xfrm>
            <a:off x="5114889" y="1501299"/>
            <a:ext cx="6968332" cy="695004"/>
          </a:xfrm>
          <a:prstGeom prst="rect">
            <a:avLst/>
          </a:prstGeom>
        </p:spPr>
      </p:pic>
      <p:sp>
        <p:nvSpPr>
          <p:cNvPr id="5" name="Subtitle 4"/>
          <p:cNvSpPr>
            <a:spLocks noGrp="1"/>
          </p:cNvSpPr>
          <p:nvPr>
            <p:ph type="subTitle" idx="1"/>
          </p:nvPr>
        </p:nvSpPr>
        <p:spPr>
          <a:xfrm>
            <a:off x="5407963" y="1598316"/>
            <a:ext cx="6968331" cy="632981"/>
          </a:xfrm>
        </p:spPr>
        <p:txBody>
          <a:bodyPr/>
          <a:lstStyle/>
          <a:p>
            <a:r>
              <a:rPr lang="el-GR" sz="2000" dirty="0" err="1">
                <a:solidFill>
                  <a:schemeClr val="bg1"/>
                </a:solidFill>
              </a:rPr>
              <a:t>Υποε</a:t>
            </a:r>
            <a:r>
              <a:rPr lang="en-US" sz="2000" dirty="0" err="1">
                <a:solidFill>
                  <a:schemeClr val="bg1"/>
                </a:solidFill>
              </a:rPr>
              <a:t>νότητ</a:t>
            </a:r>
            <a:r>
              <a:rPr lang="en-US" sz="2000" dirty="0">
                <a:solidFill>
                  <a:schemeClr val="bg1"/>
                </a:solidFill>
              </a:rPr>
              <a:t>α 2: Βασικές αξίες </a:t>
            </a:r>
            <a:r>
              <a:rPr lang="el-GR" sz="2000" dirty="0">
                <a:solidFill>
                  <a:schemeClr val="bg1"/>
                </a:solidFill>
              </a:rPr>
              <a:t>και</a:t>
            </a:r>
            <a:r>
              <a:rPr lang="en-US" sz="2000" dirty="0">
                <a:solidFill>
                  <a:schemeClr val="bg1"/>
                </a:solidFill>
              </a:rPr>
              <a:t> π</a:t>
            </a:r>
            <a:r>
              <a:rPr lang="en-US" sz="2000" dirty="0" err="1">
                <a:solidFill>
                  <a:schemeClr val="bg1"/>
                </a:solidFill>
              </a:rPr>
              <a:t>υλώνες</a:t>
            </a:r>
            <a:r>
              <a:rPr lang="en-US" sz="2000" dirty="0">
                <a:solidFill>
                  <a:schemeClr val="bg1"/>
                </a:solidFill>
              </a:rPr>
              <a:t> </a:t>
            </a:r>
            <a:r>
              <a:rPr lang="en-US" sz="2000" dirty="0" err="1">
                <a:solidFill>
                  <a:schemeClr val="bg1"/>
                </a:solidFill>
              </a:rPr>
              <a:t>της</a:t>
            </a:r>
            <a:r>
              <a:rPr lang="en-US" sz="2000" dirty="0">
                <a:solidFill>
                  <a:schemeClr val="bg1"/>
                </a:solidFill>
              </a:rPr>
              <a:t> </a:t>
            </a:r>
            <a:r>
              <a:rPr lang="en-US" sz="2000" dirty="0" err="1">
                <a:solidFill>
                  <a:schemeClr val="bg1"/>
                </a:solidFill>
              </a:rPr>
              <a:t>δημοκρ</a:t>
            </a:r>
            <a:r>
              <a:rPr lang="en-US" sz="2000" dirty="0">
                <a:solidFill>
                  <a:schemeClr val="bg1"/>
                </a:solidFill>
              </a:rPr>
              <a:t>ατίας </a:t>
            </a:r>
          </a:p>
          <a:p>
            <a:endParaRPr lang="el-GR" dirty="0"/>
          </a:p>
        </p:txBody>
      </p:sp>
    </p:spTree>
    <p:extLst>
      <p:ext uri="{BB962C8B-B14F-4D97-AF65-F5344CB8AC3E}">
        <p14:creationId xmlns:p14="http://schemas.microsoft.com/office/powerpoint/2010/main" val="257714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A8AEF4C-28C9-4D9C-92D2-D29A3D4A88EA}"/>
              </a:ext>
            </a:extLst>
          </p:cNvPr>
          <p:cNvGraphicFramePr/>
          <p:nvPr>
            <p:extLst>
              <p:ext uri="{D42A27DB-BD31-4B8C-83A1-F6EECF244321}">
                <p14:modId xmlns:p14="http://schemas.microsoft.com/office/powerpoint/2010/main" val="2076370559"/>
              </p:ext>
            </p:extLst>
          </p:nvPr>
        </p:nvGraphicFramePr>
        <p:xfrm>
          <a:off x="399370" y="1449389"/>
          <a:ext cx="8925605" cy="509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645E5BC-7E32-46E2-93F9-A677A826AA47}"/>
              </a:ext>
            </a:extLst>
          </p:cNvPr>
          <p:cNvGraphicFramePr/>
          <p:nvPr>
            <p:extLst>
              <p:ext uri="{D42A27DB-BD31-4B8C-83A1-F6EECF244321}">
                <p14:modId xmlns:p14="http://schemas.microsoft.com/office/powerpoint/2010/main" val="172897941"/>
              </p:ext>
            </p:extLst>
          </p:nvPr>
        </p:nvGraphicFramePr>
        <p:xfrm>
          <a:off x="399370" y="1449389"/>
          <a:ext cx="8287430" cy="509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089208-D2B1-4BA5-918A-62AC6A69B0EA}"/>
              </a:ext>
            </a:extLst>
          </p:cNvPr>
          <p:cNvGraphicFramePr/>
          <p:nvPr>
            <p:extLst>
              <p:ext uri="{D42A27DB-BD31-4B8C-83A1-F6EECF244321}">
                <p14:modId xmlns:p14="http://schemas.microsoft.com/office/powerpoint/2010/main" val="3665304803"/>
              </p:ext>
            </p:extLst>
          </p:nvPr>
        </p:nvGraphicFramePr>
        <p:xfrm>
          <a:off x="399370" y="1664413"/>
          <a:ext cx="6556234" cy="488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1" name="Google Shape;111;p3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br>
              <a:rPr lang="en-GB" b="1"/>
            </a:br>
            <a:r>
              <a:rPr lang="en-GB" b="1"/>
              <a:t>Θεσμοί ενός δημοκρατικού συστήματος</a:t>
            </a:r>
            <a:br>
              <a:rPr lang="en-GB"/>
            </a:br>
            <a:endParaRPr/>
          </a:p>
        </p:txBody>
      </p:sp>
      <p:graphicFrame>
        <p:nvGraphicFramePr>
          <p:cNvPr id="3" name="Diagram 2">
            <a:extLst>
              <a:ext uri="{FF2B5EF4-FFF2-40B4-BE49-F238E27FC236}">
                <a16:creationId xmlns:a16="http://schemas.microsoft.com/office/drawing/2014/main" id="{3C0435D6-3609-4C4F-ACA3-80773C737CE0}"/>
              </a:ext>
            </a:extLst>
          </p:cNvPr>
          <p:cNvGraphicFramePr/>
          <p:nvPr>
            <p:extLst>
              <p:ext uri="{D42A27DB-BD31-4B8C-83A1-F6EECF244321}">
                <p14:modId xmlns:p14="http://schemas.microsoft.com/office/powerpoint/2010/main" val="3478493659"/>
              </p:ext>
            </p:extLst>
          </p:nvPr>
        </p:nvGraphicFramePr>
        <p:xfrm>
          <a:off x="5710989" y="1449388"/>
          <a:ext cx="6481011" cy="50963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4"/>
          <p:cNvSpPr txBox="1">
            <a:spLocks noGrp="1"/>
          </p:cNvSpPr>
          <p:nvPr>
            <p:ph type="body" idx="1"/>
          </p:nvPr>
        </p:nvSpPr>
        <p:spPr>
          <a:xfrm>
            <a:off x="399370" y="1028700"/>
            <a:ext cx="11393260" cy="5193842"/>
          </a:xfrm>
          <a:prstGeom prst="rect">
            <a:avLst/>
          </a:prstGeom>
          <a:noFill/>
          <a:ln>
            <a:noFill/>
          </a:ln>
        </p:spPr>
        <p:txBody>
          <a:bodyPr spcFirstLastPara="1" wrap="square" lIns="0" tIns="0" rIns="0" bIns="0" anchor="t" anchorCtr="0">
            <a:noAutofit/>
          </a:bodyPr>
          <a:lstStyle/>
          <a:p>
            <a:pPr marL="228600" indent="0" algn="l">
              <a:lnSpc>
                <a:spcPct val="150000"/>
              </a:lnSpc>
            </a:pPr>
            <a:r>
              <a:rPr lang="en-US" sz="2000" b="1" i="0" dirty="0">
                <a:effectLst/>
                <a:latin typeface="Calibri" panose="020F0502020204030204" pitchFamily="34" charset="0"/>
                <a:ea typeface="Calibri" panose="020F0502020204030204" pitchFamily="34" charset="0"/>
                <a:cs typeface="Calibri" panose="020F0502020204030204" pitchFamily="34" charset="0"/>
              </a:rPr>
              <a:t>Θεσμοί που </a:t>
            </a:r>
            <a:r>
              <a:rPr lang="en-US" sz="2000" b="1" i="0" dirty="0" err="1">
                <a:effectLst/>
                <a:latin typeface="Calibri" panose="020F0502020204030204" pitchFamily="34" charset="0"/>
                <a:ea typeface="Calibri" panose="020F0502020204030204" pitchFamily="34" charset="0"/>
                <a:cs typeface="Calibri" panose="020F0502020204030204" pitchFamily="34" charset="0"/>
              </a:rPr>
              <a:t>δι</a:t>
            </a:r>
            <a:r>
              <a:rPr lang="en-US" sz="2000" b="1" i="0" dirty="0">
                <a:effectLst/>
                <a:latin typeface="Calibri" panose="020F0502020204030204" pitchFamily="34" charset="0"/>
                <a:ea typeface="Calibri" panose="020F0502020204030204" pitchFamily="34" charset="0"/>
                <a:cs typeface="Calibri" panose="020F0502020204030204" pitchFamily="34" charset="0"/>
              </a:rPr>
              <a:t>αμορφώνουν συμπεριφορά:</a:t>
            </a:r>
            <a:endParaRPr lang="en-US" sz="2000" b="0" i="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l">
              <a:lnSpc>
                <a:spcPct val="150000"/>
              </a:lnSpc>
              <a:buFont typeface="Wingdings" panose="05000000000000000000" pitchFamily="2" charset="2"/>
              <a:buChar char="§"/>
            </a:pPr>
            <a:r>
              <a:rPr lang="el-GR" sz="2000" b="0" i="0" dirty="0">
                <a:effectLst/>
                <a:latin typeface="Calibri" panose="020F0502020204030204" pitchFamily="34" charset="0"/>
                <a:ea typeface="Calibri" panose="020F0502020204030204" pitchFamily="34" charset="0"/>
                <a:cs typeface="Calibri" panose="020F0502020204030204" pitchFamily="34" charset="0"/>
              </a:rPr>
              <a:t>Επηρεάζουν </a:t>
            </a:r>
            <a:r>
              <a:rPr lang="en-US" sz="2000" b="0" i="0" dirty="0">
                <a:effectLst/>
                <a:latin typeface="Calibri" panose="020F0502020204030204" pitchFamily="34" charset="0"/>
                <a:ea typeface="Calibri" panose="020F0502020204030204" pitchFamily="34" charset="0"/>
                <a:cs typeface="Calibri" panose="020F0502020204030204" pitchFamily="34" charset="0"/>
              </a:rPr>
              <a:t>τα κίνητρα και τις δράσεις στον οικονομικό, πολιτικό και κοινωνικό τομέα.</a:t>
            </a:r>
          </a:p>
          <a:p>
            <a:pPr marL="800100" lvl="1" indent="-342900" algn="l">
              <a:lnSpc>
                <a:spcPct val="150000"/>
              </a:lnSpc>
              <a:buFont typeface="Wingdings" panose="05000000000000000000" pitchFamily="2" charset="2"/>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Παράδειγμα: Ελάχιστος μισθός που επηρεάζει τις συμπεριφορές των εργαζομένων και των επιχειρήσεων.</a:t>
            </a:r>
          </a:p>
          <a:p>
            <a:pPr marL="228600" indent="0" algn="l">
              <a:lnSpc>
                <a:spcPct val="150000"/>
              </a:lnSpc>
            </a:pPr>
            <a:r>
              <a:rPr lang="en-US" sz="2000" b="1" i="0" dirty="0">
                <a:effectLst/>
                <a:latin typeface="Calibri" panose="020F0502020204030204" pitchFamily="34" charset="0"/>
                <a:ea typeface="Calibri" panose="020F0502020204030204" pitchFamily="34" charset="0"/>
                <a:cs typeface="Calibri" panose="020F0502020204030204" pitchFamily="34" charset="0"/>
              </a:rPr>
              <a:t>Θεσμοί ως κανόνες:</a:t>
            </a:r>
            <a:endParaRPr lang="en-US" sz="2000" b="0" i="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l">
              <a:lnSpc>
                <a:spcPct val="150000"/>
              </a:lnSpc>
              <a:buFont typeface="Wingdings" panose="05000000000000000000" pitchFamily="2" charset="2"/>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Ο αντίκτυπος ποικίλλει ανάλογα με τους επιμέρους ρόλους (πολίτες, καταναλωτές, ιδιοκτήτες επιχειρήσεων κ.λπ.).</a:t>
            </a:r>
          </a:p>
          <a:p>
            <a:pPr marL="800100" lvl="1" indent="-342900" algn="l">
              <a:lnSpc>
                <a:spcPct val="150000"/>
              </a:lnSpc>
              <a:buFont typeface="Wingdings" panose="05000000000000000000" pitchFamily="2" charset="2"/>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Επηρεάζουν τη λήψη αποφάσεων σε θέματα ψηφοφορίας, καταναλωτικών συνηθειών, απασχόλησης και εκπαίδευσης.</a:t>
            </a:r>
          </a:p>
          <a:p>
            <a:pPr marL="228600" indent="0" algn="l">
              <a:lnSpc>
                <a:spcPct val="150000"/>
              </a:lnSpc>
            </a:pPr>
            <a:r>
              <a:rPr lang="en-US" sz="2000" b="1" i="0" dirty="0">
                <a:effectLst/>
                <a:latin typeface="Calibri" panose="020F0502020204030204" pitchFamily="34" charset="0"/>
                <a:ea typeface="Calibri" panose="020F0502020204030204" pitchFamily="34" charset="0"/>
                <a:cs typeface="Calibri" panose="020F0502020204030204" pitchFamily="34" charset="0"/>
              </a:rPr>
              <a:t>Τα θεσμικά όργανα ως οργανισμοί:</a:t>
            </a:r>
            <a:endParaRPr lang="en-US" sz="2000" b="0" i="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l">
              <a:lnSpc>
                <a:spcPct val="150000"/>
              </a:lnSpc>
              <a:buFont typeface="Wingdings" panose="05000000000000000000" pitchFamily="2" charset="2"/>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Λήψη συλλογικών αποφάσεων που επηρεάζουν τις δημόσιες πολιτικές και τους κανόνες.</a:t>
            </a:r>
          </a:p>
          <a:p>
            <a:pPr marL="457200" marR="0" lvl="0" indent="-228600" algn="just" rtl="0">
              <a:lnSpc>
                <a:spcPct val="150000"/>
              </a:lnSpc>
              <a:spcBef>
                <a:spcPts val="1000"/>
              </a:spcBef>
              <a:spcAft>
                <a:spcPts val="0"/>
              </a:spcAft>
              <a:buClr>
                <a:srgbClr val="000000"/>
              </a:buClr>
              <a:buSzPts val="1800"/>
              <a:buFont typeface="Arial"/>
              <a:buNone/>
            </a:pPr>
            <a:endParaRPr dirty="0"/>
          </a:p>
        </p:txBody>
      </p:sp>
      <p:sp>
        <p:nvSpPr>
          <p:cNvPr id="118" name="Google Shape;118;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Θεσμοί</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5"/>
          <p:cNvSpPr txBox="1">
            <a:spLocks noGrp="1"/>
          </p:cNvSpPr>
          <p:nvPr>
            <p:ph type="body" idx="2"/>
          </p:nvPr>
        </p:nvSpPr>
        <p:spPr>
          <a:xfrm>
            <a:off x="399370" y="1276493"/>
            <a:ext cx="5423914" cy="5160735"/>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ΚΥΒΕΡΝΗΣΗ</a:t>
            </a:r>
            <a:endParaRPr sz="2400" dirty="0">
              <a:solidFill>
                <a:srgbClr val="187498"/>
              </a:solidFill>
            </a:endParaRPr>
          </a:p>
          <a:p>
            <a:pPr marL="571500" lvl="0" indent="-342900" algn="just" rtl="0">
              <a:lnSpc>
                <a:spcPct val="150000"/>
              </a:lnSpc>
              <a:spcBef>
                <a:spcPts val="1000"/>
              </a:spcBef>
              <a:spcAft>
                <a:spcPts val="0"/>
              </a:spcAft>
              <a:buSzPts val="1800"/>
              <a:buFont typeface="Wingdings" panose="05000000000000000000" pitchFamily="2" charset="2"/>
              <a:buChar char="§"/>
            </a:pPr>
            <a:r>
              <a:rPr lang="en-US" dirty="0"/>
              <a:t>Η κυβέρνηση, με νομοθετική πρωτοβουλία και εκτελεστική εξουσία, διαδραματίζει τον σημαντικότερο ρόλο στη διαδικασία διαμόρφωσης των θεσμών και της δημόσιας πολιτικής. </a:t>
            </a:r>
          </a:p>
          <a:p>
            <a:pPr marL="571500" lvl="0" indent="-342900" algn="just" rtl="0">
              <a:lnSpc>
                <a:spcPct val="150000"/>
              </a:lnSpc>
              <a:spcBef>
                <a:spcPts val="1000"/>
              </a:spcBef>
              <a:spcAft>
                <a:spcPts val="0"/>
              </a:spcAft>
              <a:buSzPts val="1800"/>
              <a:buFont typeface="Wingdings" panose="05000000000000000000" pitchFamily="2" charset="2"/>
              <a:buChar char="§"/>
            </a:pPr>
            <a:r>
              <a:rPr lang="en-US" dirty="0"/>
              <a:t>Μέσω της νομοθετικής της πρωτοβουλίας και της κοινοβουλευτικής της πλειοψηφίας, μπορεί να δημιουργήσει νέους θεσμούς ή να αλλάξει υφιστάμενους θεσμούς και οργανισμούς. </a:t>
            </a:r>
          </a:p>
          <a:p>
            <a:pPr marL="457200" marR="0" lvl="0" indent="-228600" algn="just" rtl="0">
              <a:lnSpc>
                <a:spcPct val="90000"/>
              </a:lnSpc>
              <a:spcBef>
                <a:spcPts val="1000"/>
              </a:spcBef>
              <a:spcAft>
                <a:spcPts val="0"/>
              </a:spcAft>
              <a:buClr>
                <a:srgbClr val="000000"/>
              </a:buClr>
              <a:buSzPts val="1800"/>
              <a:buFont typeface="Arial"/>
              <a:buNone/>
            </a:pPr>
            <a:endParaRPr lang="en-US" dirty="0"/>
          </a:p>
        </p:txBody>
      </p:sp>
      <p:sp>
        <p:nvSpPr>
          <p:cNvPr id="124" name="Google Shape;124;p35"/>
          <p:cNvSpPr txBox="1">
            <a:spLocks noGrp="1"/>
          </p:cNvSpPr>
          <p:nvPr>
            <p:ph type="body" idx="3"/>
          </p:nvPr>
        </p:nvSpPr>
        <p:spPr>
          <a:xfrm>
            <a:off x="6096000" y="1143143"/>
            <a:ext cx="5696630" cy="4551135"/>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ΚΟΙΝΟΒΟΥΛΙΟ</a:t>
            </a:r>
            <a:endParaRPr sz="2400" dirty="0">
              <a:solidFill>
                <a:srgbClr val="187498"/>
              </a:solidFill>
            </a:endParaRPr>
          </a:p>
          <a:p>
            <a:pPr marL="571500" lvl="0" indent="-342900" algn="just" rtl="0">
              <a:lnSpc>
                <a:spcPct val="150000"/>
              </a:lnSpc>
              <a:spcBef>
                <a:spcPts val="1000"/>
              </a:spcBef>
              <a:spcAft>
                <a:spcPts val="0"/>
              </a:spcAft>
              <a:buSzPts val="1800"/>
              <a:buFont typeface="Wingdings" panose="05000000000000000000" pitchFamily="2" charset="2"/>
              <a:buChar char="§"/>
            </a:pPr>
            <a:r>
              <a:rPr lang="en-GB" dirty="0"/>
              <a:t>Τόσο οι επίσημοι κανόνες όσο και ένα πλήθος οργανώσεων θεσπίζονται μέσω της νομοθεσίας, η συντριπτική πλειοψηφία των οποίων προτείνεται από την κυβέρνηση και θεσπίζεται από το κοινοβούλιο. </a:t>
            </a:r>
            <a:endParaRPr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dirty="0"/>
              <a:t>Το Κοινοβούλιο μπορεί επίσης να αναλάβει νομοθετική πρωτοβουλία, αν και είναι κυρίως ευθύνη της κυβέρνησης. Επιπλέον, το κοινοβούλιο είναι υπεύθυνο για την ψήφιση του προϋπολογισμού, ο οποίος αποτελεί ένα από τα κύρια εργαλεία για τη διεξαγωγή των δημόσιων πολιτικών.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5" name="Google Shape;118;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Θεσμοί</a:t>
            </a:r>
            <a:r>
              <a:rPr lang="en-GB" b="1" dirty="0"/>
              <a:t> </a:t>
            </a: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6"/>
          <p:cNvSpPr txBox="1">
            <a:spLocks noGrp="1"/>
          </p:cNvSpPr>
          <p:nvPr>
            <p:ph type="body" idx="1"/>
          </p:nvPr>
        </p:nvSpPr>
        <p:spPr>
          <a:xfrm>
            <a:off x="399370" y="1369178"/>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100000"/>
              </a:lnSpc>
              <a:spcBef>
                <a:spcPts val="1000"/>
              </a:spcBef>
              <a:spcAft>
                <a:spcPts val="0"/>
              </a:spcAft>
              <a:buClr>
                <a:srgbClr val="000000"/>
              </a:buClr>
              <a:buSzPts val="1800"/>
              <a:buFont typeface="Arial"/>
              <a:buNone/>
            </a:pPr>
            <a:r>
              <a:rPr lang="en-GB" dirty="0"/>
              <a:t>Ένα </a:t>
            </a:r>
            <a:r>
              <a:rPr lang="en-GB" b="1" dirty="0">
                <a:solidFill>
                  <a:srgbClr val="187498"/>
                </a:solidFill>
              </a:rPr>
              <a:t>πολιτικό κόμμα </a:t>
            </a:r>
            <a:r>
              <a:rPr lang="en-GB" dirty="0"/>
              <a:t>είναι μια οργανωμένη ομάδα ατόμων που μοιράζονται τις ίδιες πολιτικές ιδεολογίες, πεποιθήσεις και συμφέροντα και επιδιώκουν να κερδίσουν τις εκλογές και να ελέγξουν την κρατική εξουσία και τους κυβερνητικούς μηχανισμούς.</a:t>
            </a:r>
            <a:endParaRPr dirty="0"/>
          </a:p>
          <a:p>
            <a:pPr marL="971550" lvl="1" indent="-285750" algn="just">
              <a:lnSpc>
                <a:spcPct val="100000"/>
              </a:lnSpc>
              <a:spcBef>
                <a:spcPts val="1000"/>
              </a:spcBef>
              <a:buSzPts val="1800"/>
              <a:buFont typeface="Wingdings" panose="05000000000000000000" pitchFamily="2" charset="2"/>
              <a:buChar char="§"/>
            </a:pPr>
            <a:r>
              <a:rPr lang="en-GB" sz="1800" dirty="0">
                <a:solidFill>
                  <a:schemeClr val="tx1"/>
                </a:solidFill>
              </a:rPr>
              <a:t>Τα πολιτικά κόμματα χρησιμεύουν ως φόρουμ για την εθνική ενότητα και την αμοιβαία κατανόηση. Αυτό </a:t>
            </a:r>
            <a:r>
              <a:rPr lang="en-GB" sz="1800" dirty="0" err="1">
                <a:solidFill>
                  <a:schemeClr val="tx1"/>
                </a:solidFill>
              </a:rPr>
              <a:t>είν</a:t>
            </a:r>
            <a:r>
              <a:rPr lang="en-GB" sz="1800" dirty="0">
                <a:solidFill>
                  <a:schemeClr val="tx1"/>
                </a:solidFill>
              </a:rPr>
              <a:t>αι εφικτό</a:t>
            </a:r>
            <a:r>
              <a:rPr lang="el-GR" sz="1800" dirty="0">
                <a:solidFill>
                  <a:schemeClr val="tx1"/>
                </a:solidFill>
              </a:rPr>
              <a:t>,</a:t>
            </a:r>
            <a:r>
              <a:rPr lang="en-GB" sz="1800" dirty="0">
                <a:solidFill>
                  <a:schemeClr val="tx1"/>
                </a:solidFill>
              </a:rPr>
              <a:t> επειδή φέρνουν κοντά ανθρώπους από διαφορετικές εθνοτικές και θρησκευτικές ομάδες.</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l-GR" sz="1800" dirty="0">
                <a:solidFill>
                  <a:schemeClr val="tx1"/>
                </a:solidFill>
              </a:rPr>
              <a:t>Παρέχουν πολιτική εκπαίδευση </a:t>
            </a:r>
            <a:r>
              <a:rPr lang="en-GB" sz="1800" dirty="0" err="1">
                <a:solidFill>
                  <a:schemeClr val="tx1"/>
                </a:solidFill>
              </a:rPr>
              <a:t>στ</a:t>
            </a:r>
            <a:r>
              <a:rPr lang="en-GB" sz="1800" dirty="0">
                <a:solidFill>
                  <a:schemeClr val="tx1"/>
                </a:solidFill>
              </a:rPr>
              <a:t>α μέλη και στο ευρύ κοινό</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l-GR" sz="1800" dirty="0">
                <a:solidFill>
                  <a:schemeClr val="tx1"/>
                </a:solidFill>
              </a:rPr>
              <a:t>Χ</a:t>
            </a:r>
            <a:r>
              <a:rPr lang="en-GB" sz="1800" dirty="0" err="1">
                <a:solidFill>
                  <a:schemeClr val="tx1"/>
                </a:solidFill>
              </a:rPr>
              <a:t>ρησιμεύ</a:t>
            </a:r>
            <a:r>
              <a:rPr lang="el-GR" sz="1800" dirty="0" err="1">
                <a:solidFill>
                  <a:schemeClr val="tx1"/>
                </a:solidFill>
              </a:rPr>
              <a:t>ουν</a:t>
            </a:r>
            <a:r>
              <a:rPr lang="el-GR" sz="1800" dirty="0">
                <a:solidFill>
                  <a:schemeClr val="tx1"/>
                </a:solidFill>
              </a:rPr>
              <a:t> </a:t>
            </a:r>
            <a:r>
              <a:rPr lang="en-GB" sz="1800" dirty="0" err="1">
                <a:solidFill>
                  <a:schemeClr val="tx1"/>
                </a:solidFill>
              </a:rPr>
              <a:t>ως</a:t>
            </a:r>
            <a:r>
              <a:rPr lang="en-GB" sz="1800" dirty="0">
                <a:solidFill>
                  <a:schemeClr val="tx1"/>
                </a:solidFill>
              </a:rPr>
              <a:t> μηχανισμός πρόσληψης/διορισμού</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l-GR" sz="1800" dirty="0">
                <a:solidFill>
                  <a:schemeClr val="tx1"/>
                </a:solidFill>
              </a:rPr>
              <a:t>Χ</a:t>
            </a:r>
            <a:r>
              <a:rPr lang="en-GB" sz="1800" dirty="0" err="1">
                <a:solidFill>
                  <a:schemeClr val="tx1"/>
                </a:solidFill>
              </a:rPr>
              <a:t>ρησιμεύ</a:t>
            </a:r>
            <a:r>
              <a:rPr lang="el-GR" sz="1800" dirty="0" err="1">
                <a:solidFill>
                  <a:schemeClr val="tx1"/>
                </a:solidFill>
              </a:rPr>
              <a:t>ουν</a:t>
            </a:r>
            <a:r>
              <a:rPr lang="el-GR" sz="1800" dirty="0">
                <a:solidFill>
                  <a:schemeClr val="tx1"/>
                </a:solidFill>
              </a:rPr>
              <a:t> </a:t>
            </a:r>
            <a:r>
              <a:rPr lang="en-GB" sz="1800" dirty="0" err="1">
                <a:solidFill>
                  <a:schemeClr val="tx1"/>
                </a:solidFill>
              </a:rPr>
              <a:t>ως</a:t>
            </a:r>
            <a:r>
              <a:rPr lang="en-GB" sz="1800" dirty="0">
                <a:solidFill>
                  <a:schemeClr val="tx1"/>
                </a:solidFill>
              </a:rPr>
              <a:t> συνδετικός κρίκος μεταξύ του λαού και της κυβέρνησης</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n-GB" sz="1800" dirty="0">
                <a:solidFill>
                  <a:schemeClr val="tx1"/>
                </a:solidFill>
              </a:rPr>
              <a:t> </a:t>
            </a:r>
            <a:r>
              <a:rPr lang="el-GR" sz="1800" dirty="0">
                <a:solidFill>
                  <a:schemeClr val="tx1"/>
                </a:solidFill>
              </a:rPr>
              <a:t>Εξασφαλίζουν πολιτική σταθερότητα </a:t>
            </a:r>
            <a:r>
              <a:rPr lang="en-GB" sz="1800" dirty="0" err="1">
                <a:solidFill>
                  <a:schemeClr val="tx1"/>
                </a:solidFill>
              </a:rPr>
              <a:t>στην</a:t>
            </a:r>
            <a:r>
              <a:rPr lang="en-GB" sz="1800" dirty="0">
                <a:solidFill>
                  <a:schemeClr val="tx1"/>
                </a:solidFill>
              </a:rPr>
              <a:t> κυβέρνηση</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l-GR" sz="1800" dirty="0">
                <a:solidFill>
                  <a:schemeClr val="tx1"/>
                </a:solidFill>
              </a:rPr>
              <a:t>Ε</a:t>
            </a:r>
            <a:r>
              <a:rPr lang="en-GB" sz="1800" dirty="0">
                <a:solidFill>
                  <a:schemeClr val="tx1"/>
                </a:solidFill>
              </a:rPr>
              <a:t>π</a:t>
            </a:r>
            <a:r>
              <a:rPr lang="en-GB" sz="1800" dirty="0" err="1">
                <a:solidFill>
                  <a:schemeClr val="tx1"/>
                </a:solidFill>
              </a:rPr>
              <a:t>ιτρέ</a:t>
            </a:r>
            <a:r>
              <a:rPr lang="en-GB" sz="1800" dirty="0">
                <a:solidFill>
                  <a:schemeClr val="tx1"/>
                </a:solidFill>
              </a:rPr>
              <a:t>πουν την εναρμόνιση των τμηματικών και διαφοροποιημένων συμφερόντων</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l-GR" sz="1800" dirty="0">
                <a:solidFill>
                  <a:schemeClr val="tx1"/>
                </a:solidFill>
              </a:rPr>
              <a:t>Συ</a:t>
            </a:r>
            <a:r>
              <a:rPr lang="en-GB" sz="1800" dirty="0">
                <a:solidFill>
                  <a:schemeClr val="tx1"/>
                </a:solidFill>
              </a:rPr>
              <a:t>μβ</a:t>
            </a:r>
            <a:r>
              <a:rPr lang="en-GB" sz="1800" dirty="0" err="1">
                <a:solidFill>
                  <a:schemeClr val="tx1"/>
                </a:solidFill>
              </a:rPr>
              <a:t>άλλ</a:t>
            </a:r>
            <a:r>
              <a:rPr lang="el-GR" sz="1800" dirty="0" err="1">
                <a:solidFill>
                  <a:schemeClr val="tx1"/>
                </a:solidFill>
              </a:rPr>
              <a:t>ουν</a:t>
            </a:r>
            <a:r>
              <a:rPr lang="en-GB" sz="1800" dirty="0">
                <a:solidFill>
                  <a:schemeClr val="tx1"/>
                </a:solidFill>
              </a:rPr>
              <a:t> στην ευαισθητοποίηση του εκλογικού σώματος σε κρίσιμα εθνικά θέματα, κυβερνητικές πολιτικές και προγράμματα</a:t>
            </a:r>
            <a:endParaRPr sz="1800" dirty="0">
              <a:solidFill>
                <a:schemeClr val="tx1"/>
              </a:solidFill>
            </a:endParaRPr>
          </a:p>
          <a:p>
            <a:pPr marL="971550" lvl="1" indent="-285750" algn="just">
              <a:lnSpc>
                <a:spcPct val="100000"/>
              </a:lnSpc>
              <a:spcBef>
                <a:spcPts val="1000"/>
              </a:spcBef>
              <a:buSzPts val="1800"/>
              <a:buFont typeface="Wingdings" panose="05000000000000000000" pitchFamily="2" charset="2"/>
              <a:buChar char="§"/>
            </a:pPr>
            <a:r>
              <a:rPr lang="el-GR" sz="1800" dirty="0">
                <a:solidFill>
                  <a:schemeClr val="tx1"/>
                </a:solidFill>
              </a:rPr>
              <a:t>Διασφαλίζουν </a:t>
            </a:r>
            <a:r>
              <a:rPr lang="en-GB" sz="1800" dirty="0" err="1">
                <a:solidFill>
                  <a:schemeClr val="tx1"/>
                </a:solidFill>
              </a:rPr>
              <a:t>ότι</a:t>
            </a:r>
            <a:r>
              <a:rPr lang="en-GB" sz="1800" dirty="0">
                <a:solidFill>
                  <a:schemeClr val="tx1"/>
                </a:solidFill>
              </a:rPr>
              <a:t> το κόμμα εξουσίας λογοδοτεί στο εκλογικό σώμα μέσω εποικοδομητικής κριτικής.</a:t>
            </a:r>
            <a:endParaRPr sz="1800" dirty="0">
              <a:solidFill>
                <a:schemeClr val="tx1"/>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3" name="Google Shape;118;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Θεσμοί</a:t>
            </a:r>
            <a:r>
              <a:rPr lang="en-GB" b="1" dirty="0"/>
              <a:t>: Πολιτικά Κόμματα </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7"/>
          <p:cNvSpPr txBox="1">
            <a:spLocks noGrp="1"/>
          </p:cNvSpPr>
          <p:nvPr>
            <p:ph type="body" idx="2"/>
          </p:nvPr>
        </p:nvSpPr>
        <p:spPr>
          <a:xfrm>
            <a:off x="399369" y="1270000"/>
            <a:ext cx="5591855" cy="5327649"/>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ΔΗΜ</a:t>
            </a:r>
            <a:r>
              <a:rPr lang="el-GR" sz="2400" b="1" dirty="0">
                <a:solidFill>
                  <a:srgbClr val="187498"/>
                </a:solidFill>
              </a:rPr>
              <a:t>Ο</a:t>
            </a:r>
            <a:r>
              <a:rPr lang="en-GB" sz="2400" b="1" dirty="0">
                <a:solidFill>
                  <a:srgbClr val="187498"/>
                </a:solidFill>
              </a:rPr>
              <a:t>ΣΙΑ ΔΙ</a:t>
            </a:r>
            <a:r>
              <a:rPr lang="el-GR" sz="2400" b="1" dirty="0">
                <a:solidFill>
                  <a:srgbClr val="187498"/>
                </a:solidFill>
              </a:rPr>
              <a:t>ΟΙ</a:t>
            </a:r>
            <a:r>
              <a:rPr lang="en-GB" sz="2400" b="1" dirty="0">
                <a:solidFill>
                  <a:srgbClr val="187498"/>
                </a:solidFill>
              </a:rPr>
              <a:t>ΚΗΣΗ</a:t>
            </a:r>
            <a:endParaRPr sz="2400"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Η δημόσια διοίκηση ή η γραφειοκρατία, όπως συχνά αποκαλείται, είναι υπεύθυνη για την άσκηση της δημόσιας πολιτικής, για την καθημερινή λειτουργία των δημόσιων οργανισμών και για την τήρηση των κανόνων. </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Στην πραγματικότητα, η δημόσια διοίκηση μπορεί συχνά να έχει σημαντική επιρροή στην άσκηση της δημόσιας πολιτικής και στη λειτουργία των θεσμών, στο</a:t>
            </a:r>
            <a:r>
              <a:rPr lang="el-GR" sz="1600" dirty="0"/>
              <a:t>ν</a:t>
            </a:r>
            <a:r>
              <a:rPr lang="en-GB" sz="1600" dirty="0"/>
              <a:t> βαθμό που η εκτελεστική εξουσία δεν καθορίζει πάντα το πλαίσιο εφαρμογής τους.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Επιπλέον, μέσω των γνώσεων και της εμπειρίας των υπαλλήλων της δημόσιας διοίκησης μπορούν να συμβάλουν στη διαμόρφωση και την αλλαγή των θεσμών, παρέχοντας συμβουλές στους υπεύθυνους χάραξης πολιτικής. </a:t>
            </a:r>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Ταυτόχρονα, όμως, μπορούν να δυσκολέψουν ή στην ουσία να ακυρώσουν μια θεσμική αλλαγή όταν αντιτίθενται σε αυτήν.</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5" name="Google Shape;135;p37"/>
          <p:cNvSpPr txBox="1">
            <a:spLocks noGrp="1"/>
          </p:cNvSpPr>
          <p:nvPr>
            <p:ph type="body" idx="3"/>
          </p:nvPr>
        </p:nvSpPr>
        <p:spPr>
          <a:xfrm>
            <a:off x="6273801" y="1341120"/>
            <a:ext cx="5518830" cy="5256529"/>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ΤΟ ΔΙΚΑΣΤΗΡΙΟ</a:t>
            </a:r>
            <a:endParaRPr sz="2400" dirty="0">
              <a:solidFill>
                <a:srgbClr val="187498"/>
              </a:solidFill>
            </a:endParaRPr>
          </a:p>
          <a:p>
            <a:pPr marL="514350" lvl="0" indent="-285750" algn="just" rtl="0">
              <a:lnSpc>
                <a:spcPct val="100000"/>
              </a:lnSpc>
              <a:spcBef>
                <a:spcPts val="1000"/>
              </a:spcBef>
              <a:spcAft>
                <a:spcPts val="0"/>
              </a:spcAft>
              <a:buSzPts val="1800"/>
              <a:buFont typeface="Wingdings" panose="05000000000000000000" pitchFamily="2" charset="2"/>
              <a:buChar char="§"/>
            </a:pPr>
            <a:r>
              <a:rPr lang="en-GB" sz="1600" dirty="0"/>
              <a:t>Η δικαστική εξουσία (τα δικαστήρια), μέσω της εφαρμογής των νόμων και της ερμηνείας τους κατά την επίλυση των διαφορών, επηρεάζει τη λειτουργία των θεσμών. Πράγματι, η επίδραση αυτή μπορεί να είναι καθοριστική μέσω της νομολογίας. </a:t>
            </a:r>
            <a:endParaRPr sz="1600"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sz="1600" dirty="0"/>
              <a:t>Η αρμοδιότητα των δικαστηρίων περιλαμβάνει τον έλεγχο της συνταγματικότητας των νόμων και, ως εκ τούτου, των θεσμών, </a:t>
            </a:r>
            <a:r>
              <a:rPr lang="el-GR" sz="1600" dirty="0"/>
              <a:t>γεγονός</a:t>
            </a:r>
            <a:r>
              <a:rPr lang="en-GB" sz="1600" dirty="0"/>
              <a:t> που σημαίνει ότι το δικαστικό σώμα έχει ακόμη και την εξουσία να ακυρώνει τους κανόνες που δεν είναι σύμφωνοι με όσα ορίζει το Σύνταγμα. </a:t>
            </a:r>
            <a:endParaRPr sz="1600"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sz="1600" dirty="0"/>
              <a:t>Η δικαστική εξουσία μπορεί ακόμη και να συμβάλει στη διαμόρφωση νέων κανόνων ή ακόμη και οργανισμών, αναδεικνύοντας περιπτώσεις όπου το νομοθετικό και κανονιστικό πλαίσιο είναι ανεπαρκές ή ανύπαρκτο.</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4" name="Google Shape;118;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Θεσμοί</a:t>
            </a:r>
            <a:r>
              <a:rPr lang="en-GB" b="1" dirty="0"/>
              <a:t> </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8"/>
          <p:cNvSpPr txBox="1">
            <a:spLocks noGrp="1"/>
          </p:cNvSpPr>
          <p:nvPr>
            <p:ph type="body" idx="1"/>
          </p:nvPr>
        </p:nvSpPr>
        <p:spPr>
          <a:xfrm>
            <a:off x="174781" y="1332411"/>
            <a:ext cx="5518830" cy="5352869"/>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000000"/>
              </a:buClr>
              <a:buSzPts val="1800"/>
              <a:buFont typeface="Arial"/>
              <a:buNone/>
            </a:pPr>
            <a:r>
              <a:rPr lang="en-GB" sz="2400" b="1" dirty="0">
                <a:solidFill>
                  <a:srgbClr val="187498"/>
                </a:solidFill>
              </a:rPr>
              <a:t>ΟΜ</a:t>
            </a:r>
            <a:r>
              <a:rPr lang="el-GR" sz="2400" b="1" dirty="0">
                <a:solidFill>
                  <a:srgbClr val="187498"/>
                </a:solidFill>
              </a:rPr>
              <a:t>Α</a:t>
            </a:r>
            <a:r>
              <a:rPr lang="en-GB" sz="2400" b="1" dirty="0">
                <a:solidFill>
                  <a:srgbClr val="187498"/>
                </a:solidFill>
              </a:rPr>
              <a:t>ΔΕΣ ΣΥΜΦΕΡ</a:t>
            </a:r>
            <a:r>
              <a:rPr lang="el-GR" sz="2400" b="1" dirty="0">
                <a:solidFill>
                  <a:srgbClr val="187498"/>
                </a:solidFill>
              </a:rPr>
              <a:t>ΟΝ</a:t>
            </a:r>
            <a:r>
              <a:rPr lang="en-GB" sz="2400" b="1" dirty="0">
                <a:solidFill>
                  <a:srgbClr val="187498"/>
                </a:solidFill>
              </a:rPr>
              <a:t>ΤΩΝ</a:t>
            </a:r>
            <a:endParaRPr sz="2400" dirty="0">
              <a:solidFill>
                <a:srgbClr val="187498"/>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Οι ομάδες συμφερόντων, οι οποίες συνήθως διαθέτουν επίσημη οργάνωση και θεσμικό πλαίσιο που καθορίζει τις αρμοδιότητές τους, μπορούν να επηρεάσουν τη διαδικασία διαμόρφωσης και αλλαγής των θεσμών. </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Χαρακτηριστικά παραδείγματα είναι οι συνδικαλιστικές οργανώσεις σε διάφορα επίπεδα, οι επαγγελματικές ενώσεις, οι ενώσεις καταναλωτών, οι ενώσεις ασθενών, οι οργανώσεις εργοδοτών και οι ενώσεις επιχειρήσεων ενός κλάδου δραστηριότητας. </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Η ικανότητα των ομάδων συμφερόντων να επηρεάζουν τη διαμόρφωση ή το μετασχηματισμό ενός θεσμού εξαρτάται από την οργάνωση, τη συνοχή και τον πληθυσμό τους. </a:t>
            </a:r>
            <a:endParaRPr dirty="0"/>
          </a:p>
        </p:txBody>
      </p:sp>
      <p:sp>
        <p:nvSpPr>
          <p:cNvPr id="141" name="Google Shape;141;p38"/>
          <p:cNvSpPr txBox="1">
            <a:spLocks noGrp="1"/>
          </p:cNvSpPr>
          <p:nvPr>
            <p:ph type="body" idx="2"/>
          </p:nvPr>
        </p:nvSpPr>
        <p:spPr>
          <a:xfrm>
            <a:off x="5999748" y="1332411"/>
            <a:ext cx="5935578" cy="5265240"/>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000000"/>
              </a:buClr>
              <a:buSzPts val="1800"/>
              <a:buFont typeface="Arial"/>
              <a:buNone/>
            </a:pPr>
            <a:r>
              <a:rPr lang="en-GB" sz="2400" b="1" dirty="0">
                <a:solidFill>
                  <a:srgbClr val="187498"/>
                </a:solidFill>
              </a:rPr>
              <a:t>ΜΗ ΚΥΒΕΡΝΗΤΙΚ</a:t>
            </a:r>
            <a:r>
              <a:rPr lang="el-GR" sz="2400" b="1" dirty="0">
                <a:solidFill>
                  <a:srgbClr val="187498"/>
                </a:solidFill>
              </a:rPr>
              <a:t>ΕΣ</a:t>
            </a:r>
            <a:r>
              <a:rPr lang="en-GB" sz="2400" b="1" dirty="0">
                <a:solidFill>
                  <a:srgbClr val="187498"/>
                </a:solidFill>
              </a:rPr>
              <a:t> ΟΡΓΑΝ</a:t>
            </a:r>
            <a:r>
              <a:rPr lang="el-GR" sz="2400" b="1" dirty="0">
                <a:solidFill>
                  <a:srgbClr val="187498"/>
                </a:solidFill>
              </a:rPr>
              <a:t>Ω</a:t>
            </a:r>
            <a:r>
              <a:rPr lang="en-GB" sz="2400" b="1" dirty="0">
                <a:solidFill>
                  <a:srgbClr val="187498"/>
                </a:solidFill>
              </a:rPr>
              <a:t>ΣΕΙΣ (ΜΚΟ)</a:t>
            </a:r>
            <a:endParaRPr sz="2400" dirty="0">
              <a:solidFill>
                <a:srgbClr val="187498"/>
              </a:solidFill>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Πρόκειται για μη κρατικές και μη κερδοσκοπικές οργανώσεις, συνήθως πολιτών, οι οποίες έχουν επίσημη οργάνωση και επιδιώκουν να υπερασπιστούν όχι τα συμφέροντα των μελών τους, αλλά ατομικά και κοινωνικά δικαιώματα και συμφέροντα, όπως η </a:t>
            </a:r>
            <a:r>
              <a:rPr lang="en-GB" dirty="0" err="1"/>
              <a:t>προστασία </a:t>
            </a:r>
            <a:r>
              <a:rPr lang="en-GB" dirty="0"/>
              <a:t>ειδικών πληθυσμιακών ομάδων και του περιβάλλοντος.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Η επιρροή τους στις διαδικασίες διαμόρφωσης και αλλαγής των θεσμών προκύπτει πρώτα απ' όλα από τη δράση τους για την ανάδειξη ή/και την άτυπη κάλυψη θεσμικών κενών και την επιρροή των φορέων χάραξης πολιτικής και των πολιτών για την αντιμετώπισή τους. </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Επιπλέον, οι οργανώσεις αυτές, διαθέτοντας τεχνογνωσία και σημαντική εμπειρία στα θέματα με τα οποία ασχολούνται, ασκούν συμβουλευτικό ρόλο στους διαμορφωτές των θεσμών και της πολιτικής.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4" name="Google Shape;118;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Θεσμοί</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9"/>
          <p:cNvSpPr txBox="1">
            <a:spLocks noGrp="1"/>
          </p:cNvSpPr>
          <p:nvPr>
            <p:ph type="body" idx="2"/>
          </p:nvPr>
        </p:nvSpPr>
        <p:spPr>
          <a:xfrm>
            <a:off x="224589" y="1300480"/>
            <a:ext cx="5791200" cy="5297169"/>
          </a:xfrm>
          <a:prstGeom prst="rect">
            <a:avLst/>
          </a:prstGeom>
          <a:noFill/>
          <a:ln>
            <a:noFill/>
          </a:ln>
        </p:spPr>
        <p:txBody>
          <a:bodyPr spcFirstLastPara="1" wrap="square" lIns="0" tIns="0" rIns="0" bIns="0" anchor="t" anchorCtr="0">
            <a:noAutofit/>
          </a:bodyPr>
          <a:lstStyle/>
          <a:p>
            <a:pPr marL="457200" marR="0" lvl="0" indent="-228600" algn="l" rtl="0">
              <a:lnSpc>
                <a:spcPct val="90000"/>
              </a:lnSpc>
              <a:spcBef>
                <a:spcPts val="1000"/>
              </a:spcBef>
              <a:spcAft>
                <a:spcPts val="0"/>
              </a:spcAft>
              <a:buClr>
                <a:srgbClr val="000000"/>
              </a:buClr>
              <a:buSzPts val="1800"/>
              <a:buFont typeface="Arial"/>
              <a:buNone/>
            </a:pPr>
            <a:r>
              <a:rPr lang="en-GB" sz="2400" b="1" dirty="0">
                <a:solidFill>
                  <a:srgbClr val="187498"/>
                </a:solidFill>
              </a:rPr>
              <a:t>ΕΡΕΥΝΗΤΙΚ</a:t>
            </a:r>
            <a:r>
              <a:rPr lang="el-GR" sz="2400" b="1" dirty="0">
                <a:solidFill>
                  <a:srgbClr val="187498"/>
                </a:solidFill>
              </a:rPr>
              <a:t>ΟΙ</a:t>
            </a:r>
            <a:r>
              <a:rPr lang="en-GB" sz="2400" b="1" dirty="0">
                <a:solidFill>
                  <a:srgbClr val="187498"/>
                </a:solidFill>
              </a:rPr>
              <a:t> ΟΡΓΑΝΙΣΜ</a:t>
            </a:r>
            <a:r>
              <a:rPr lang="el-GR" sz="2400" b="1" dirty="0">
                <a:solidFill>
                  <a:srgbClr val="187498"/>
                </a:solidFill>
              </a:rPr>
              <a:t>ΟΙ</a:t>
            </a:r>
            <a:r>
              <a:rPr lang="en-GB" sz="2400" b="1" dirty="0">
                <a:solidFill>
                  <a:srgbClr val="187498"/>
                </a:solidFill>
              </a:rPr>
              <a:t> ΚΑΙ ΔΕΞΑΜΕΝ</a:t>
            </a:r>
            <a:r>
              <a:rPr lang="el-GR" sz="2400" b="1" dirty="0">
                <a:solidFill>
                  <a:srgbClr val="187498"/>
                </a:solidFill>
              </a:rPr>
              <a:t>ΕΣ</a:t>
            </a:r>
            <a:r>
              <a:rPr lang="en-GB" sz="2400" b="1" dirty="0">
                <a:solidFill>
                  <a:srgbClr val="187498"/>
                </a:solidFill>
              </a:rPr>
              <a:t> ΣΚ</a:t>
            </a:r>
            <a:r>
              <a:rPr lang="el-GR" sz="2400" b="1" dirty="0">
                <a:solidFill>
                  <a:srgbClr val="187498"/>
                </a:solidFill>
              </a:rPr>
              <a:t>Ε</a:t>
            </a:r>
            <a:r>
              <a:rPr lang="en-GB" sz="2400" b="1" dirty="0">
                <a:solidFill>
                  <a:srgbClr val="187498"/>
                </a:solidFill>
              </a:rPr>
              <a:t>ΨΗΣ</a:t>
            </a:r>
            <a:endParaRPr sz="2400"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sz="2000" dirty="0"/>
              <a:t>Οι ερευνητικοί οργανισμοί και οι δεξαμενές σκέψης, μέσω της έρευνάς τους, διατυπώνουν προτάσεις πολιτικής στους τομείς στους οποίους εστιάζουν, συμβάλλοντας έτσι στη διαμόρφωση και την αλλαγή των θεσμών.</a:t>
            </a:r>
          </a:p>
          <a:p>
            <a:pPr marL="514350" lvl="0" indent="-285750" algn="just" rtl="0">
              <a:lnSpc>
                <a:spcPct val="90000"/>
              </a:lnSpc>
              <a:spcBef>
                <a:spcPts val="1000"/>
              </a:spcBef>
              <a:spcAft>
                <a:spcPts val="0"/>
              </a:spcAft>
              <a:buSzPts val="1800"/>
              <a:buFont typeface="Arial"/>
              <a:buChar char="•"/>
            </a:pPr>
            <a:r>
              <a:rPr lang="en-GB" sz="2000" dirty="0"/>
              <a:t>Ταυτόχρονα, μέσω των δραστηριοτήτων τους μπορούν να κινητοποιήσουν την επιστημονική και πολιτική ελίτ γύρω από τις πολιτικές τους προτάσεις.</a:t>
            </a:r>
            <a:endParaRPr dirty="0"/>
          </a:p>
          <a:p>
            <a:pPr marL="514350" lvl="0" indent="-285750" algn="just" rtl="0">
              <a:lnSpc>
                <a:spcPct val="90000"/>
              </a:lnSpc>
              <a:spcBef>
                <a:spcPts val="1000"/>
              </a:spcBef>
              <a:spcAft>
                <a:spcPts val="0"/>
              </a:spcAft>
              <a:buSzPts val="1800"/>
              <a:buFont typeface="Arial"/>
              <a:buChar char="•"/>
            </a:pPr>
            <a:r>
              <a:rPr lang="en-GB" sz="2000" dirty="0"/>
              <a:t>Έχουν τη δυνατότητα να τεκμηριώνουν το κόστος της διατήρησης του υφιστάμενου θεσμικού καθεστώτος και να αξιολογούν τα οφέλη από την πιθανή αντικατάστασή του, επηρεάζοντας έτσι τη θεσμική αλλαγή.</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7" name="Google Shape;147;p39"/>
          <p:cNvSpPr txBox="1">
            <a:spLocks noGrp="1"/>
          </p:cNvSpPr>
          <p:nvPr>
            <p:ph type="body" idx="3"/>
          </p:nvPr>
        </p:nvSpPr>
        <p:spPr>
          <a:xfrm>
            <a:off x="6481011" y="1300480"/>
            <a:ext cx="5311619" cy="5297169"/>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a:solidFill>
                  <a:srgbClr val="187498"/>
                </a:solidFill>
              </a:rPr>
              <a:t>M</a:t>
            </a:r>
            <a:r>
              <a:rPr lang="el-GR" sz="2400" b="1" dirty="0">
                <a:solidFill>
                  <a:srgbClr val="187498"/>
                </a:solidFill>
              </a:rPr>
              <a:t>ΕΣΑ ΜΑΖΙΚΗΣ ΕΝΗΜΕΡΩΣΗΣ</a:t>
            </a:r>
            <a:endParaRPr sz="2400"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sz="2000" dirty="0"/>
              <a:t>Τα μέσα ενημέρωσης επηρεάζουν επίσης τη διαμόρφωση των θεσμών, καθώς, μεταξύ άλλων, μπορούν να επηρεάσουν τη δημόσια ατζέντα και τη στάση της κοινής γνώμης απέναντί της. </a:t>
            </a:r>
          </a:p>
          <a:p>
            <a:pPr marL="514350" lvl="0" indent="-285750" algn="just" rtl="0">
              <a:lnSpc>
                <a:spcPct val="90000"/>
              </a:lnSpc>
              <a:spcBef>
                <a:spcPts val="1000"/>
              </a:spcBef>
              <a:spcAft>
                <a:spcPts val="0"/>
              </a:spcAft>
              <a:buSzPts val="1800"/>
              <a:buFont typeface="Arial"/>
              <a:buChar char="•"/>
            </a:pPr>
            <a:r>
              <a:rPr lang="en-GB" sz="2000" dirty="0"/>
              <a:t>Ειδικότερα, τα μέσα ενημέρωσης μπορούν να αναδείξουν τομείς στους οποίους θα μπορούσαν να δημιουργηθούν νέοι θεσμοί ή να αλλάξουν οι υπάρχοντες. </a:t>
            </a:r>
            <a:endParaRPr sz="2000" dirty="0"/>
          </a:p>
          <a:p>
            <a:pPr marL="514350" lvl="0" indent="-285750" algn="just" rtl="0">
              <a:lnSpc>
                <a:spcPct val="90000"/>
              </a:lnSpc>
              <a:spcBef>
                <a:spcPts val="1000"/>
              </a:spcBef>
              <a:spcAft>
                <a:spcPts val="0"/>
              </a:spcAft>
              <a:buSzPts val="1800"/>
              <a:buFont typeface="Arial"/>
              <a:buChar char="•"/>
            </a:pPr>
            <a:r>
              <a:rPr lang="en-GB" sz="2000" dirty="0"/>
              <a:t>Ταυτόχρονα, έχοντας τη δυνατότητα να επηρεάσουν την κοινή γνώμη, μπορεί να προτιμήσουν ορισμένες θεσμικές ρυθμίσεις έναντι άλλων.</a:t>
            </a:r>
            <a:endParaRPr dirty="0"/>
          </a:p>
          <a:p>
            <a:pPr marL="514350" lvl="0" indent="-171450" algn="just" rtl="0">
              <a:lnSpc>
                <a:spcPct val="90000"/>
              </a:lnSpc>
              <a:spcBef>
                <a:spcPts val="1000"/>
              </a:spcBef>
              <a:spcAft>
                <a:spcPts val="0"/>
              </a:spcAft>
              <a:buSzPts val="1800"/>
              <a:buFont typeface="Arial"/>
              <a:buNone/>
            </a:pPr>
            <a:endParaRPr b="1"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4" name="Google Shape;118;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l-GR" b="1" dirty="0"/>
              <a:t>Θεσμοί</a:t>
            </a:r>
            <a:r>
              <a:rPr lang="en-GB" b="1" dirty="0"/>
              <a:t> </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93F80D7-2067-40DC-BC66-C9350097A9E7}"/>
              </a:ext>
            </a:extLst>
          </p:cNvPr>
          <p:cNvGraphicFramePr/>
          <p:nvPr>
            <p:extLst>
              <p:ext uri="{D42A27DB-BD31-4B8C-83A1-F6EECF244321}">
                <p14:modId xmlns:p14="http://schemas.microsoft.com/office/powerpoint/2010/main" val="2598467724"/>
              </p:ext>
            </p:extLst>
          </p:nvPr>
        </p:nvGraphicFramePr>
        <p:xfrm>
          <a:off x="1747748" y="1513557"/>
          <a:ext cx="8696504" cy="509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 name="Google Shape;153;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Ομαδική δραστηριότητα:  Θεσμοί στην Κύπρο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3" name="Rectangle 2"/>
          <p:cNvSpPr/>
          <p:nvPr/>
        </p:nvSpPr>
        <p:spPr>
          <a:xfrm>
            <a:off x="6930189" y="1249680"/>
            <a:ext cx="5101390" cy="510299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Google Shape;49;p2"/>
          <p:cNvSpPr txBox="1">
            <a:spLocks noGrp="1"/>
          </p:cNvSpPr>
          <p:nvPr>
            <p:ph type="body" idx="1"/>
          </p:nvPr>
        </p:nvSpPr>
        <p:spPr>
          <a:xfrm>
            <a:off x="314960" y="1249680"/>
            <a:ext cx="6085840" cy="5296097"/>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endParaRPr sz="2400" dirty="0"/>
          </a:p>
          <a:p>
            <a:pPr algn="l"/>
            <a:r>
              <a:rPr lang="en-US" sz="2400" b="1" i="0" dirty="0">
                <a:solidFill>
                  <a:srgbClr val="0F0F0F"/>
                </a:solidFill>
                <a:effectLst/>
                <a:latin typeface="Calibri" panose="020F0502020204030204" pitchFamily="34" charset="0"/>
                <a:cs typeface="Calibri" panose="020F0502020204030204" pitchFamily="34" charset="0"/>
              </a:rPr>
              <a:t>Κατανόηση της πραγματικής δημοκρατίας:</a:t>
            </a:r>
            <a:endParaRPr lang="el-GR" sz="2400" dirty="0">
              <a:solidFill>
                <a:srgbClr val="0F0F0F"/>
              </a:solidFill>
              <a:latin typeface="Calibri" panose="020F0502020204030204" pitchFamily="34" charset="0"/>
              <a:cs typeface="Calibri" panose="020F0502020204030204" pitchFamily="34" charset="0"/>
            </a:endParaRPr>
          </a:p>
          <a:p>
            <a:pPr marL="571500" indent="-342900" algn="l">
              <a:buFont typeface="Wingdings" panose="05000000000000000000" pitchFamily="2" charset="2"/>
              <a:buChar char="§"/>
            </a:pPr>
            <a:r>
              <a:rPr lang="en-US" sz="2400" b="0" i="0" dirty="0">
                <a:solidFill>
                  <a:srgbClr val="0F0F0F"/>
                </a:solidFill>
                <a:effectLst/>
                <a:latin typeface="Calibri" panose="020F0502020204030204" pitchFamily="34" charset="0"/>
                <a:cs typeface="Calibri" panose="020F0502020204030204" pitchFamily="34" charset="0"/>
              </a:rPr>
              <a:t>Σκεφτείτε ποια στοιχεία είναι </a:t>
            </a:r>
            <a:r>
              <a:rPr lang="en-US" sz="2400" b="1" i="0" dirty="0">
                <a:solidFill>
                  <a:srgbClr val="0F0F0F"/>
                </a:solidFill>
                <a:effectLst/>
                <a:latin typeface="Calibri" panose="020F0502020204030204" pitchFamily="34" charset="0"/>
                <a:cs typeface="Calibri" panose="020F0502020204030204" pitchFamily="34" charset="0"/>
              </a:rPr>
              <a:t>απαραίτητα </a:t>
            </a:r>
            <a:r>
              <a:rPr lang="en-US" sz="2400" b="0" i="0" dirty="0">
                <a:solidFill>
                  <a:srgbClr val="0F0F0F"/>
                </a:solidFill>
                <a:effectLst/>
                <a:latin typeface="Calibri" panose="020F0502020204030204" pitchFamily="34" charset="0"/>
                <a:cs typeface="Calibri" panose="020F0502020204030204" pitchFamily="34" charset="0"/>
              </a:rPr>
              <a:t>για μια πραγματική δημοκρατία.</a:t>
            </a:r>
            <a:endParaRPr lang="en-US" sz="2400" dirty="0">
              <a:latin typeface="Calibri" panose="020F0502020204030204" pitchFamily="34" charset="0"/>
              <a:cs typeface="Calibri" panose="020F0502020204030204" pitchFamily="34" charset="0"/>
            </a:endParaRPr>
          </a:p>
          <a:p>
            <a:pPr marL="571500" indent="-342900" algn="l">
              <a:buFont typeface="Wingdings" panose="05000000000000000000" pitchFamily="2" charset="2"/>
              <a:buChar char="§"/>
            </a:pPr>
            <a:r>
              <a:rPr lang="en-US" sz="2400" dirty="0">
                <a:latin typeface="Calibri" panose="020F0502020204030204" pitchFamily="34" charset="0"/>
                <a:cs typeface="Calibri" panose="020F0502020204030204" pitchFamily="34" charset="0"/>
              </a:rPr>
              <a:t>Χρησιμοποιήστε τον φορητό σας υπολογιστή ή το κινητό σας για να αναζητήσετε τις θεμελιώδεις αρχές της δημοκρατίας.</a:t>
            </a:r>
            <a:endParaRPr lang="el-GR" sz="2400" b="1" dirty="0">
              <a:latin typeface="Calibri" panose="020F0502020204030204" pitchFamily="34" charset="0"/>
              <a:cs typeface="Calibri" panose="020F0502020204030204" pitchFamily="34" charset="0"/>
            </a:endParaRPr>
          </a:p>
          <a:p>
            <a:pPr marL="571500" indent="-342900" algn="l">
              <a:buFont typeface="Wingdings" panose="05000000000000000000" pitchFamily="2" charset="2"/>
              <a:buChar char="§"/>
            </a:pPr>
            <a:r>
              <a:rPr lang="en-US" sz="2400" dirty="0">
                <a:latin typeface="Calibri" panose="020F0502020204030204" pitchFamily="34" charset="0"/>
                <a:cs typeface="Calibri" panose="020F0502020204030204" pitchFamily="34" charset="0"/>
              </a:rPr>
              <a:t>Παρα</a:t>
            </a:r>
            <a:r>
              <a:rPr lang="en-US" sz="2400" dirty="0" err="1">
                <a:latin typeface="Calibri" panose="020F0502020204030204" pitchFamily="34" charset="0"/>
                <a:cs typeface="Calibri" panose="020F0502020204030204" pitchFamily="34" charset="0"/>
              </a:rPr>
              <a:t>κολουθήστε</a:t>
            </a:r>
            <a:r>
              <a:rPr lang="en-US" sz="2400" dirty="0">
                <a:latin typeface="Calibri" panose="020F0502020204030204" pitchFamily="34" charset="0"/>
                <a:cs typeface="Calibri" panose="020F0502020204030204" pitchFamily="34" charset="0"/>
              </a:rPr>
              <a:t> το </a:t>
            </a:r>
            <a:r>
              <a:rPr lang="en-GB" sz="2400" u="sng" dirty="0">
                <a:solidFill>
                  <a:schemeClr val="hlink"/>
                </a:solidFill>
                <a:latin typeface="Calibri" panose="020F0502020204030204" pitchFamily="34" charset="0"/>
                <a:cs typeface="Calibri" panose="020F0502020204030204" pitchFamily="34" charset="0"/>
                <a:hlinkClick r:id="rId3"/>
              </a:rPr>
              <a:t>β</a:t>
            </a:r>
            <a:r>
              <a:rPr lang="en-GB" sz="2400" u="sng" dirty="0" err="1">
                <a:solidFill>
                  <a:schemeClr val="hlink"/>
                </a:solidFill>
                <a:latin typeface="Calibri" panose="020F0502020204030204" pitchFamily="34" charset="0"/>
                <a:cs typeface="Calibri" panose="020F0502020204030204" pitchFamily="34" charset="0"/>
                <a:hlinkClick r:id="rId3"/>
              </a:rPr>
              <a:t>ίντεο</a:t>
            </a:r>
            <a:r>
              <a:rPr lang="en-GB" sz="2400" u="sng" dirty="0">
                <a:solidFill>
                  <a:schemeClr val="hlink"/>
                </a:solidFill>
                <a:latin typeface="Calibri" panose="020F0502020204030204" pitchFamily="34" charset="0"/>
                <a:cs typeface="Calibri" panose="020F0502020204030204" pitchFamily="34" charset="0"/>
                <a:hlinkClick r:id="rId3"/>
              </a:rPr>
              <a:t> </a:t>
            </a:r>
            <a:r>
              <a:rPr lang="en-US" sz="2400" dirty="0">
                <a:latin typeface="Calibri" panose="020F0502020204030204" pitchFamily="34" charset="0"/>
                <a:cs typeface="Calibri" panose="020F0502020204030204" pitchFamily="34" charset="0"/>
              </a:rPr>
              <a:t>για να εμβαθύνετε στην κατανόηση των δημοκρατικών αρχών.</a:t>
            </a:r>
          </a:p>
          <a:p>
            <a:pPr marL="342900" lvl="0" indent="-228600" algn="just" rtl="0">
              <a:lnSpc>
                <a:spcPct val="90000"/>
              </a:lnSpc>
              <a:spcBef>
                <a:spcPts val="0"/>
              </a:spcBef>
              <a:spcAft>
                <a:spcPts val="0"/>
              </a:spcAft>
              <a:buClr>
                <a:schemeClr val="accent1"/>
              </a:buClr>
              <a:buSzPts val="1800"/>
              <a:buFont typeface="Arial"/>
              <a:buNone/>
            </a:pPr>
            <a:endParaRPr sz="2400" dirty="0"/>
          </a:p>
          <a:p>
            <a:pPr marL="285750" lvl="0" indent="-171450" algn="just" rtl="0">
              <a:lnSpc>
                <a:spcPct val="90000"/>
              </a:lnSpc>
              <a:spcBef>
                <a:spcPts val="0"/>
              </a:spcBef>
              <a:spcAft>
                <a:spcPts val="0"/>
              </a:spcAft>
              <a:buClr>
                <a:schemeClr val="accent1"/>
              </a:buClr>
              <a:buSzPts val="1800"/>
              <a:buFont typeface="Arial"/>
              <a:buNone/>
            </a:pPr>
            <a:endParaRPr sz="2400" dirty="0"/>
          </a:p>
        </p:txBody>
      </p:sp>
      <p:sp>
        <p:nvSpPr>
          <p:cNvPr id="50"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
        <p:nvSpPr>
          <p:cNvPr id="51" name="Google Shape;51;p2"/>
          <p:cNvSpPr/>
          <p:nvPr/>
        </p:nvSpPr>
        <p:spPr>
          <a:xfrm>
            <a:off x="7030065" y="1622323"/>
            <a:ext cx="4613294" cy="415494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1800"/>
              <a:buFont typeface="Arial"/>
              <a:buChar char="•"/>
            </a:pPr>
            <a:r>
              <a:rPr lang="en-GB"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Η δημοκρατία είναι το </a:t>
            </a:r>
            <a:r>
              <a:rPr lang="en-GB"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σύνολο των αρχών </a:t>
            </a:r>
            <a:r>
              <a:rPr lang="en-GB"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πάνω στις οποίες στηρίζεται το ιδανικό ότι ο λαός είναι η απόλυτη εξουσία και η πηγή νομιμοποίησης της κυβέρνησης. </a:t>
            </a:r>
            <a:endParaRPr sz="24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Font typeface="Arial" panose="020B0604020202020204" pitchFamily="34" charset="0"/>
              <a:buChar char="•"/>
            </a:pP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accent1"/>
              </a:buClr>
              <a:buSzPts val="1800"/>
              <a:buFont typeface="Arial"/>
              <a:buChar char="•"/>
            </a:pPr>
            <a:r>
              <a:rPr lang="en-GB"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Αυτά αποτελούν τα </a:t>
            </a:r>
            <a:r>
              <a:rPr lang="en-GB"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θεμέλια και τη βάση πάνω στην οποία </a:t>
            </a:r>
            <a:r>
              <a:rPr lang="en-GB"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οικοδομούνται τα </a:t>
            </a:r>
            <a:r>
              <a:rPr lang="en-GB"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δημοκρατικά κράτη.</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82EEC0E-490D-47C9-8D8F-FA25E0883582}"/>
              </a:ext>
            </a:extLst>
          </p:cNvPr>
          <p:cNvGraphicFramePr/>
          <p:nvPr>
            <p:extLst>
              <p:ext uri="{D42A27DB-BD31-4B8C-83A1-F6EECF244321}">
                <p14:modId xmlns:p14="http://schemas.microsoft.com/office/powerpoint/2010/main" val="35486657"/>
              </p:ext>
            </p:extLst>
          </p:nvPr>
        </p:nvGraphicFramePr>
        <p:xfrm>
          <a:off x="399369" y="1358537"/>
          <a:ext cx="6982506" cy="4849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F3BE9F5-0386-4691-B235-E47DC14FDA97}"/>
              </a:ext>
            </a:extLst>
          </p:cNvPr>
          <p:cNvPicPr>
            <a:picLocks noChangeAspect="1"/>
          </p:cNvPicPr>
          <p:nvPr/>
        </p:nvPicPr>
        <p:blipFill>
          <a:blip r:embed="rId8"/>
          <a:stretch>
            <a:fillRect/>
          </a:stretch>
        </p:blipFill>
        <p:spPr>
          <a:xfrm>
            <a:off x="7159202" y="1633934"/>
            <a:ext cx="5032798" cy="4094480"/>
          </a:xfrm>
          <a:prstGeom prst="rect">
            <a:avLst/>
          </a:prstGeom>
        </p:spPr>
      </p:pic>
      <p:sp>
        <p:nvSpPr>
          <p:cNvPr id="4"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F6EDC0A-D9C7-48AF-96A7-8E302879E34E}"/>
              </a:ext>
            </a:extLst>
          </p:cNvPr>
          <p:cNvGraphicFramePr/>
          <p:nvPr>
            <p:extLst>
              <p:ext uri="{D42A27DB-BD31-4B8C-83A1-F6EECF244321}">
                <p14:modId xmlns:p14="http://schemas.microsoft.com/office/powerpoint/2010/main" val="3581220307"/>
              </p:ext>
            </p:extLst>
          </p:nvPr>
        </p:nvGraphicFramePr>
        <p:xfrm>
          <a:off x="399369" y="1432559"/>
          <a:ext cx="6730895" cy="511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 name="Google Shape;63;p26"/>
          <p:cNvPicPr preferRelativeResize="0"/>
          <p:nvPr/>
        </p:nvPicPr>
        <p:blipFill rotWithShape="1">
          <a:blip r:embed="rId8">
            <a:alphaModFix/>
          </a:blip>
          <a:srcRect/>
          <a:stretch/>
        </p:blipFill>
        <p:spPr>
          <a:xfrm>
            <a:off x="7207841" y="2275967"/>
            <a:ext cx="4831368" cy="3271837"/>
          </a:xfrm>
          <a:prstGeom prst="rect">
            <a:avLst/>
          </a:prstGeom>
          <a:noFill/>
          <a:ln>
            <a:noFill/>
          </a:ln>
        </p:spPr>
      </p:pic>
      <p:sp>
        <p:nvSpPr>
          <p:cNvPr id="5"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3A42544-F57C-42CB-A423-8D17216BB13E}"/>
              </a:ext>
            </a:extLst>
          </p:cNvPr>
          <p:cNvGraphicFramePr/>
          <p:nvPr>
            <p:extLst>
              <p:ext uri="{D42A27DB-BD31-4B8C-83A1-F6EECF244321}">
                <p14:modId xmlns:p14="http://schemas.microsoft.com/office/powerpoint/2010/main" val="530328252"/>
              </p:ext>
            </p:extLst>
          </p:nvPr>
        </p:nvGraphicFramePr>
        <p:xfrm>
          <a:off x="399368" y="1432559"/>
          <a:ext cx="7080217" cy="511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9" name="Google Shape;69;p27"/>
          <p:cNvPicPr preferRelativeResize="0"/>
          <p:nvPr/>
        </p:nvPicPr>
        <p:blipFill rotWithShape="1">
          <a:blip r:embed="rId8">
            <a:alphaModFix/>
          </a:blip>
          <a:srcRect/>
          <a:stretch/>
        </p:blipFill>
        <p:spPr>
          <a:xfrm>
            <a:off x="7479586" y="1922462"/>
            <a:ext cx="4610993" cy="4133410"/>
          </a:xfrm>
          <a:prstGeom prst="rect">
            <a:avLst/>
          </a:prstGeom>
          <a:noFill/>
          <a:ln>
            <a:noFill/>
          </a:ln>
        </p:spPr>
      </p:pic>
      <p:sp>
        <p:nvSpPr>
          <p:cNvPr id="4"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F0575FF-D076-44A4-9C5E-7E3D2A18550D}"/>
              </a:ext>
            </a:extLst>
          </p:cNvPr>
          <p:cNvGraphicFramePr/>
          <p:nvPr>
            <p:extLst>
              <p:ext uri="{D42A27DB-BD31-4B8C-83A1-F6EECF244321}">
                <p14:modId xmlns:p14="http://schemas.microsoft.com/office/powerpoint/2010/main" val="1914512121"/>
              </p:ext>
            </p:extLst>
          </p:nvPr>
        </p:nvGraphicFramePr>
        <p:xfrm>
          <a:off x="399369" y="1358537"/>
          <a:ext cx="8960387" cy="51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3E2EC4B-81CC-46C5-95E6-6B5D93105F42}"/>
              </a:ext>
            </a:extLst>
          </p:cNvPr>
          <p:cNvGraphicFramePr/>
          <p:nvPr>
            <p:extLst>
              <p:ext uri="{D42A27DB-BD31-4B8C-83A1-F6EECF244321}">
                <p14:modId xmlns:p14="http://schemas.microsoft.com/office/powerpoint/2010/main" val="4204136900"/>
              </p:ext>
            </p:extLst>
          </p:nvPr>
        </p:nvGraphicFramePr>
        <p:xfrm>
          <a:off x="193039" y="1273996"/>
          <a:ext cx="9017636" cy="5350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DEAC1F2-FB43-4F99-9572-724F80FD6B27}"/>
              </a:ext>
            </a:extLst>
          </p:cNvPr>
          <p:cNvGraphicFramePr/>
          <p:nvPr>
            <p:extLst>
              <p:ext uri="{D42A27DB-BD31-4B8C-83A1-F6EECF244321}">
                <p14:modId xmlns:p14="http://schemas.microsoft.com/office/powerpoint/2010/main" val="151117130"/>
              </p:ext>
            </p:extLst>
          </p:nvPr>
        </p:nvGraphicFramePr>
        <p:xfrm>
          <a:off x="399369" y="1358537"/>
          <a:ext cx="8528873" cy="51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92B2953-A722-4C87-ABEB-7E61B795E7D5}"/>
              </a:ext>
            </a:extLst>
          </p:cNvPr>
          <p:cNvGraphicFramePr/>
          <p:nvPr>
            <p:extLst>
              <p:ext uri="{D42A27DB-BD31-4B8C-83A1-F6EECF244321}">
                <p14:modId xmlns:p14="http://schemas.microsoft.com/office/powerpoint/2010/main" val="1685636939"/>
              </p:ext>
            </p:extLst>
          </p:nvPr>
        </p:nvGraphicFramePr>
        <p:xfrm>
          <a:off x="399370" y="1358537"/>
          <a:ext cx="8703533" cy="51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0;p2"/>
          <p:cNvSpPr txBox="1">
            <a:spLocks noGrp="1"/>
          </p:cNvSpPr>
          <p:nvPr>
            <p:ph type="title"/>
          </p:nvPr>
        </p:nvSpPr>
        <p:spPr>
          <a:xfrm>
            <a:off x="437470" y="1649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Αρχές μιας λειτουργικής δημοκρατίας</a:t>
            </a:r>
            <a:endParaRPr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2226</Words>
  <Application>Microsoft Office PowerPoint</Application>
  <PresentationFormat>Widescreen</PresentationFormat>
  <Paragraphs>201</Paragraphs>
  <Slides>20</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CARDET Course template</vt:lpstr>
      <vt:lpstr>2_CARDET Course template</vt:lpstr>
      <vt:lpstr>Ενότητα 1 Δημοκρατικά ιδεώδη και θεσμοί </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Αρχές μιας λειτουργικής δημοκρατίας</vt:lpstr>
      <vt:lpstr> Θεσμοί ενός δημοκρατικού συστήματος </vt:lpstr>
      <vt:lpstr>Θεσμοί</vt:lpstr>
      <vt:lpstr>Θεσμοί </vt:lpstr>
      <vt:lpstr>Θεσμοί: Πολιτικά Κόμματα </vt:lpstr>
      <vt:lpstr>Θεσμοί </vt:lpstr>
      <vt:lpstr>Θεσμοί</vt:lpstr>
      <vt:lpstr>Θεσμοί </vt:lpstr>
      <vt:lpstr>Ομαδική δραστηριότητα:  Θεσμοί στην Κύπρο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 Democratic Ideals and Institutions</dc:title>
  <dc:creator>2Fast4u</dc:creator>
  <cp:keywords>, docId:641239F6A5115EF5885AF0109333DEE4</cp:keywords>
  <cp:lastModifiedBy>Foteini Sokratous</cp:lastModifiedBy>
  <cp:revision>24</cp:revision>
  <dcterms:created xsi:type="dcterms:W3CDTF">2014-07-11T09:12:14Z</dcterms:created>
  <dcterms:modified xsi:type="dcterms:W3CDTF">2024-03-01T08:41:54Z</dcterms:modified>
</cp:coreProperties>
</file>