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Pj1adr0zULxc6CxT0OWGh3W0M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7D3BF-7A52-45A1-BD24-1B8A73629A2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78496F-46A3-46F6-95F9-D43629F7CB76}">
      <dgm:prSet phldrT="[Text]"/>
      <dgm:spPr/>
      <dgm:t>
        <a:bodyPr/>
        <a:lstStyle/>
        <a:p>
          <a:r>
            <a:rPr lang="el-GR"/>
            <a:t>ΜΚΟ στην Κύπρο</a:t>
          </a:r>
          <a:endParaRPr lang="en-US"/>
        </a:p>
      </dgm:t>
    </dgm:pt>
    <dgm:pt modelId="{A1A00794-736B-45EA-ACA7-5EFFC86B2741}" type="parTrans" cxnId="{56A62985-E525-4DE5-913A-A61B25D65237}">
      <dgm:prSet/>
      <dgm:spPr/>
      <dgm:t>
        <a:bodyPr/>
        <a:lstStyle/>
        <a:p>
          <a:endParaRPr lang="en-US"/>
        </a:p>
      </dgm:t>
    </dgm:pt>
    <dgm:pt modelId="{FAD9A864-8C95-4BF1-A212-041A5DF7F1A8}" type="sibTrans" cxnId="{56A62985-E525-4DE5-913A-A61B25D65237}">
      <dgm:prSet/>
      <dgm:spPr/>
      <dgm:t>
        <a:bodyPr/>
        <a:lstStyle/>
        <a:p>
          <a:endParaRPr lang="en-US"/>
        </a:p>
      </dgm:t>
    </dgm:pt>
    <dgm:pt modelId="{8249397D-839D-4B5E-887E-47F15A97B54A}">
      <dgm:prSet phldrT="[Text]"/>
      <dgm:spPr/>
      <dgm:t>
        <a:bodyPr/>
        <a:lstStyle/>
        <a:p>
          <a:r>
            <a:rPr lang="el-GR"/>
            <a:t>Μη Κερδοσκοπική οργάνωση (περί Εταιρειών Νόμος)</a:t>
          </a:r>
          <a:endParaRPr lang="en-US"/>
        </a:p>
      </dgm:t>
    </dgm:pt>
    <dgm:pt modelId="{0DFBB0A3-FCE8-48D0-B15E-2E2073025264}" type="parTrans" cxnId="{04ECA887-159C-4098-95D3-9F712E6EA476}">
      <dgm:prSet/>
      <dgm:spPr/>
      <dgm:t>
        <a:bodyPr/>
        <a:lstStyle/>
        <a:p>
          <a:endParaRPr lang="en-US"/>
        </a:p>
      </dgm:t>
    </dgm:pt>
    <dgm:pt modelId="{D2FE8EDF-8430-4D74-83CC-E1ED47A7B4B5}" type="sibTrans" cxnId="{04ECA887-159C-4098-95D3-9F712E6EA476}">
      <dgm:prSet/>
      <dgm:spPr/>
      <dgm:t>
        <a:bodyPr/>
        <a:lstStyle/>
        <a:p>
          <a:endParaRPr lang="en-US"/>
        </a:p>
      </dgm:t>
    </dgm:pt>
    <dgm:pt modelId="{3E2DAE58-FFF4-4F97-92BD-7FE43A894355}" type="asst">
      <dgm:prSet/>
      <dgm:spPr/>
      <dgm:t>
        <a:bodyPr/>
        <a:lstStyle/>
        <a:p>
          <a:r>
            <a:rPr lang="el-GR"/>
            <a:t>Σωματείο (Νόμος 104(Ι)/2017)</a:t>
          </a:r>
          <a:endParaRPr lang="en-US"/>
        </a:p>
      </dgm:t>
    </dgm:pt>
    <dgm:pt modelId="{10FE64DA-2374-4949-9BA1-999F892300EC}" type="parTrans" cxnId="{63C69E8E-1C30-4B0F-BE47-327675247189}">
      <dgm:prSet/>
      <dgm:spPr/>
      <dgm:t>
        <a:bodyPr/>
        <a:lstStyle/>
        <a:p>
          <a:endParaRPr lang="en-US"/>
        </a:p>
      </dgm:t>
    </dgm:pt>
    <dgm:pt modelId="{974BD56A-3368-4A9F-885F-91C5DF110EC0}" type="sibTrans" cxnId="{63C69E8E-1C30-4B0F-BE47-327675247189}">
      <dgm:prSet/>
      <dgm:spPr/>
      <dgm:t>
        <a:bodyPr/>
        <a:lstStyle/>
        <a:p>
          <a:endParaRPr lang="en-US"/>
        </a:p>
      </dgm:t>
    </dgm:pt>
    <dgm:pt modelId="{DCF0D91E-D940-4743-AD43-19FD1C071F8E}" type="asst">
      <dgm:prSet/>
      <dgm:spPr/>
      <dgm:t>
        <a:bodyPr/>
        <a:lstStyle/>
        <a:p>
          <a:r>
            <a:rPr lang="el-GR"/>
            <a:t>Ίδρυμα (Νόμος 104(Ι)/2017)</a:t>
          </a:r>
          <a:endParaRPr lang="en-US"/>
        </a:p>
      </dgm:t>
    </dgm:pt>
    <dgm:pt modelId="{3CA88A05-E2DF-4B10-9C1A-9C9CF2ACBDB5}" type="parTrans" cxnId="{2E1AC349-CD8C-4C2E-A583-5D7A42A92FB0}">
      <dgm:prSet/>
      <dgm:spPr/>
      <dgm:t>
        <a:bodyPr/>
        <a:lstStyle/>
        <a:p>
          <a:endParaRPr lang="en-US"/>
        </a:p>
      </dgm:t>
    </dgm:pt>
    <dgm:pt modelId="{E97FC3F1-DC24-4B68-BAF7-3AF764EC78C5}" type="sibTrans" cxnId="{2E1AC349-CD8C-4C2E-A583-5D7A42A92FB0}">
      <dgm:prSet/>
      <dgm:spPr/>
      <dgm:t>
        <a:bodyPr/>
        <a:lstStyle/>
        <a:p>
          <a:endParaRPr lang="en-US"/>
        </a:p>
      </dgm:t>
    </dgm:pt>
    <dgm:pt modelId="{D07A0E33-96FD-467C-BFFD-C8DB9204439D}">
      <dgm:prSet/>
      <dgm:spPr/>
      <dgm:t>
        <a:bodyPr/>
        <a:lstStyle/>
        <a:p>
          <a:r>
            <a:rPr lang="el-GR"/>
            <a:t>Μέλη - Τουλάχιστον 20</a:t>
          </a:r>
          <a:endParaRPr lang="en-US"/>
        </a:p>
      </dgm:t>
    </dgm:pt>
    <dgm:pt modelId="{63D48881-5CA7-47E3-83BA-E432C8CC400C}" type="parTrans" cxnId="{34163522-E441-4C4E-96C4-9D3AE830EDB9}">
      <dgm:prSet/>
      <dgm:spPr/>
      <dgm:t>
        <a:bodyPr/>
        <a:lstStyle/>
        <a:p>
          <a:endParaRPr lang="en-US"/>
        </a:p>
      </dgm:t>
    </dgm:pt>
    <dgm:pt modelId="{CCCF7A3C-DB41-4B27-8868-004CCCF80F67}" type="sibTrans" cxnId="{34163522-E441-4C4E-96C4-9D3AE830EDB9}">
      <dgm:prSet/>
      <dgm:spPr/>
      <dgm:t>
        <a:bodyPr/>
        <a:lstStyle/>
        <a:p>
          <a:endParaRPr lang="en-US"/>
        </a:p>
      </dgm:t>
    </dgm:pt>
    <dgm:pt modelId="{26DDDDC6-0CD2-4074-902A-3EA1AD2DF512}">
      <dgm:prSet/>
      <dgm:spPr/>
      <dgm:t>
        <a:bodyPr/>
        <a:lstStyle/>
        <a:p>
          <a:r>
            <a:rPr lang="el-GR"/>
            <a:t>Συμβούλιο - Τουλάχιστον 5</a:t>
          </a:r>
          <a:endParaRPr lang="en-US"/>
        </a:p>
      </dgm:t>
    </dgm:pt>
    <dgm:pt modelId="{752FECFF-B123-418A-8920-F1F78069FF14}" type="parTrans" cxnId="{B7E893A0-7846-476D-A983-21006AED21C3}">
      <dgm:prSet/>
      <dgm:spPr/>
      <dgm:t>
        <a:bodyPr/>
        <a:lstStyle/>
        <a:p>
          <a:endParaRPr lang="en-US"/>
        </a:p>
      </dgm:t>
    </dgm:pt>
    <dgm:pt modelId="{CD956C99-4A12-4BF0-8150-EF3F862BB4EA}" type="sibTrans" cxnId="{B7E893A0-7846-476D-A983-21006AED21C3}">
      <dgm:prSet/>
      <dgm:spPr/>
      <dgm:t>
        <a:bodyPr/>
        <a:lstStyle/>
        <a:p>
          <a:endParaRPr lang="en-US"/>
        </a:p>
      </dgm:t>
    </dgm:pt>
    <dgm:pt modelId="{1925D1E9-8836-4024-BD79-C7D15B15EE87}">
      <dgm:prSet/>
      <dgm:spPr/>
      <dgm:t>
        <a:bodyPr/>
        <a:lstStyle/>
        <a:p>
          <a:r>
            <a:rPr lang="el-GR"/>
            <a:t>Μέλη - Τουλάχιστον 1</a:t>
          </a:r>
          <a:endParaRPr lang="en-US"/>
        </a:p>
      </dgm:t>
    </dgm:pt>
    <dgm:pt modelId="{A5E0000B-87E9-4B28-A9F9-8FF02DFA04F6}" type="parTrans" cxnId="{857D3E53-C9D6-44F7-953C-70FEC6E66BA3}">
      <dgm:prSet/>
      <dgm:spPr/>
      <dgm:t>
        <a:bodyPr/>
        <a:lstStyle/>
        <a:p>
          <a:endParaRPr lang="en-US"/>
        </a:p>
      </dgm:t>
    </dgm:pt>
    <dgm:pt modelId="{96B3D44D-0EC0-457F-9E39-062A35E04253}" type="sibTrans" cxnId="{857D3E53-C9D6-44F7-953C-70FEC6E66BA3}">
      <dgm:prSet/>
      <dgm:spPr/>
      <dgm:t>
        <a:bodyPr/>
        <a:lstStyle/>
        <a:p>
          <a:endParaRPr lang="en-US"/>
        </a:p>
      </dgm:t>
    </dgm:pt>
    <dgm:pt modelId="{ACFE9784-0A6E-4BDB-B2B8-457A652BCDFD}">
      <dgm:prSet/>
      <dgm:spPr/>
      <dgm:t>
        <a:bodyPr/>
        <a:lstStyle/>
        <a:p>
          <a:r>
            <a:rPr lang="el-GR"/>
            <a:t>Συμβούλιο - Τουλάχιστον 3</a:t>
          </a:r>
          <a:endParaRPr lang="en-US"/>
        </a:p>
      </dgm:t>
    </dgm:pt>
    <dgm:pt modelId="{030FCA74-5B12-4E06-AAB5-FF3839B4C22A}" type="parTrans" cxnId="{57D22B8B-67F9-4829-B50D-CD7F7464658C}">
      <dgm:prSet/>
      <dgm:spPr/>
      <dgm:t>
        <a:bodyPr/>
        <a:lstStyle/>
        <a:p>
          <a:endParaRPr lang="en-US"/>
        </a:p>
      </dgm:t>
    </dgm:pt>
    <dgm:pt modelId="{E2929FA6-F8EC-4353-95BA-5BD43A0AB108}" type="sibTrans" cxnId="{57D22B8B-67F9-4829-B50D-CD7F7464658C}">
      <dgm:prSet/>
      <dgm:spPr/>
      <dgm:t>
        <a:bodyPr/>
        <a:lstStyle/>
        <a:p>
          <a:endParaRPr lang="en-US"/>
        </a:p>
      </dgm:t>
    </dgm:pt>
    <dgm:pt modelId="{C2C8A50D-0AE0-4AE5-A86F-AE4DA4EDDD09}">
      <dgm:prSet/>
      <dgm:spPr/>
      <dgm:t>
        <a:bodyPr/>
        <a:lstStyle/>
        <a:p>
          <a:r>
            <a:rPr lang="el-GR"/>
            <a:t>Μέλη - Τουλάχιστον 1</a:t>
          </a:r>
          <a:endParaRPr lang="en-US"/>
        </a:p>
      </dgm:t>
    </dgm:pt>
    <dgm:pt modelId="{BEB4F04D-AF8D-4737-A06E-3E738591E515}" type="parTrans" cxnId="{E3612C9D-6792-453B-98F4-780E13736036}">
      <dgm:prSet/>
      <dgm:spPr/>
      <dgm:t>
        <a:bodyPr/>
        <a:lstStyle/>
        <a:p>
          <a:endParaRPr lang="en-US"/>
        </a:p>
      </dgm:t>
    </dgm:pt>
    <dgm:pt modelId="{DF03D1FB-52B4-414F-9C78-EB67E95BFE0B}" type="sibTrans" cxnId="{E3612C9D-6792-453B-98F4-780E13736036}">
      <dgm:prSet/>
      <dgm:spPr/>
      <dgm:t>
        <a:bodyPr/>
        <a:lstStyle/>
        <a:p>
          <a:endParaRPr lang="en-US"/>
        </a:p>
      </dgm:t>
    </dgm:pt>
    <dgm:pt modelId="{97870CBD-3EE1-4018-B596-488669BEE5A3}">
      <dgm:prSet/>
      <dgm:spPr/>
      <dgm:t>
        <a:bodyPr/>
        <a:lstStyle/>
        <a:p>
          <a:r>
            <a:rPr lang="el-GR"/>
            <a:t>Συμβούλιο - Τουλάχιστον 1</a:t>
          </a:r>
          <a:endParaRPr lang="en-US"/>
        </a:p>
      </dgm:t>
    </dgm:pt>
    <dgm:pt modelId="{63177769-77C4-4A46-B250-F0D9EC051089}" type="parTrans" cxnId="{C354333E-078E-471B-A07C-F1EE42701385}">
      <dgm:prSet/>
      <dgm:spPr/>
      <dgm:t>
        <a:bodyPr/>
        <a:lstStyle/>
        <a:p>
          <a:endParaRPr lang="en-US"/>
        </a:p>
      </dgm:t>
    </dgm:pt>
    <dgm:pt modelId="{3B184F68-5F4F-441C-B910-16E77BFE79F1}" type="sibTrans" cxnId="{C354333E-078E-471B-A07C-F1EE42701385}">
      <dgm:prSet/>
      <dgm:spPr/>
      <dgm:t>
        <a:bodyPr/>
        <a:lstStyle/>
        <a:p>
          <a:endParaRPr lang="en-US"/>
        </a:p>
      </dgm:t>
    </dgm:pt>
    <dgm:pt modelId="{B7EF69AB-4C2A-4CAE-A0CB-9FCAF4F21B13}">
      <dgm:prSet/>
      <dgm:spPr/>
      <dgm:t>
        <a:bodyPr/>
        <a:lstStyle/>
        <a:p>
          <a:r>
            <a:rPr lang="el-GR"/>
            <a:t>Γραμματεία</a:t>
          </a:r>
          <a:endParaRPr lang="en-US"/>
        </a:p>
      </dgm:t>
    </dgm:pt>
    <dgm:pt modelId="{00C1F0ED-7C90-4757-989C-1911C4D5557B}" type="parTrans" cxnId="{AA3AB232-F022-42D5-9822-1BFF37A9151B}">
      <dgm:prSet/>
      <dgm:spPr/>
      <dgm:t>
        <a:bodyPr/>
        <a:lstStyle/>
        <a:p>
          <a:endParaRPr lang="en-US"/>
        </a:p>
      </dgm:t>
    </dgm:pt>
    <dgm:pt modelId="{28875F4B-9547-4323-BA93-BBE34CFBDD47}" type="sibTrans" cxnId="{AA3AB232-F022-42D5-9822-1BFF37A9151B}">
      <dgm:prSet/>
      <dgm:spPr/>
      <dgm:t>
        <a:bodyPr/>
        <a:lstStyle/>
        <a:p>
          <a:endParaRPr lang="en-US"/>
        </a:p>
      </dgm:t>
    </dgm:pt>
    <dgm:pt modelId="{B7B71165-6F52-4249-AF8A-8D5479F5949A}" type="pres">
      <dgm:prSet presAssocID="{2817D3BF-7A52-45A1-BD24-1B8A73629A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DFF679-17C3-4023-AEF8-4B16C7EB0DB8}" type="pres">
      <dgm:prSet presAssocID="{F978496F-46A3-46F6-95F9-D43629F7CB76}" presName="hierRoot1" presStyleCnt="0"/>
      <dgm:spPr/>
    </dgm:pt>
    <dgm:pt modelId="{33127439-AA48-4220-932A-1AF5715CEF4C}" type="pres">
      <dgm:prSet presAssocID="{F978496F-46A3-46F6-95F9-D43629F7CB76}" presName="composite" presStyleCnt="0"/>
      <dgm:spPr/>
    </dgm:pt>
    <dgm:pt modelId="{464773B9-8BB3-4168-9405-309A9314086A}" type="pres">
      <dgm:prSet presAssocID="{F978496F-46A3-46F6-95F9-D43629F7CB76}" presName="background" presStyleLbl="node0" presStyleIdx="0" presStyleCnt="1"/>
      <dgm:spPr/>
    </dgm:pt>
    <dgm:pt modelId="{7807DED9-306C-41BB-809B-2F70EA7BFA9C}" type="pres">
      <dgm:prSet presAssocID="{F978496F-46A3-46F6-95F9-D43629F7CB76}" presName="text" presStyleLbl="fgAcc0" presStyleIdx="0" presStyleCnt="1">
        <dgm:presLayoutVars>
          <dgm:chPref val="3"/>
        </dgm:presLayoutVars>
      </dgm:prSet>
      <dgm:spPr/>
    </dgm:pt>
    <dgm:pt modelId="{B6F605CE-4C7F-4028-A8EE-41A455C2D0B3}" type="pres">
      <dgm:prSet presAssocID="{F978496F-46A3-46F6-95F9-D43629F7CB76}" presName="hierChild2" presStyleCnt="0"/>
      <dgm:spPr/>
    </dgm:pt>
    <dgm:pt modelId="{F4ED20EC-FC76-4326-A4C2-2F1D87A090C6}" type="pres">
      <dgm:prSet presAssocID="{10FE64DA-2374-4949-9BA1-999F892300EC}" presName="Name10" presStyleLbl="parChTrans1D2" presStyleIdx="0" presStyleCnt="3"/>
      <dgm:spPr/>
    </dgm:pt>
    <dgm:pt modelId="{293BE635-6C49-47D8-A2C7-AF8B9303E478}" type="pres">
      <dgm:prSet presAssocID="{3E2DAE58-FFF4-4F97-92BD-7FE43A894355}" presName="hierRoot2" presStyleCnt="0"/>
      <dgm:spPr/>
    </dgm:pt>
    <dgm:pt modelId="{1CF58495-965E-4E7C-B1E4-19E40A6CBEEE}" type="pres">
      <dgm:prSet presAssocID="{3E2DAE58-FFF4-4F97-92BD-7FE43A894355}" presName="composite2" presStyleCnt="0"/>
      <dgm:spPr/>
    </dgm:pt>
    <dgm:pt modelId="{2E80F8EA-CBB7-4369-A3E3-E36D1C26FA0D}" type="pres">
      <dgm:prSet presAssocID="{3E2DAE58-FFF4-4F97-92BD-7FE43A894355}" presName="background2" presStyleLbl="asst1" presStyleIdx="0" presStyleCnt="2"/>
      <dgm:spPr/>
    </dgm:pt>
    <dgm:pt modelId="{245DE907-B7BB-4DA2-9D70-AAB93BC4AA8F}" type="pres">
      <dgm:prSet presAssocID="{3E2DAE58-FFF4-4F97-92BD-7FE43A894355}" presName="text2" presStyleLbl="fgAcc2" presStyleIdx="0" presStyleCnt="3">
        <dgm:presLayoutVars>
          <dgm:chPref val="3"/>
        </dgm:presLayoutVars>
      </dgm:prSet>
      <dgm:spPr/>
    </dgm:pt>
    <dgm:pt modelId="{C00FF652-6E16-4A51-863E-D97C0710F309}" type="pres">
      <dgm:prSet presAssocID="{3E2DAE58-FFF4-4F97-92BD-7FE43A894355}" presName="hierChild3" presStyleCnt="0"/>
      <dgm:spPr/>
    </dgm:pt>
    <dgm:pt modelId="{8EE1C70C-8784-499C-ABAA-85EA2F7E8153}" type="pres">
      <dgm:prSet presAssocID="{63D48881-5CA7-47E3-83BA-E432C8CC400C}" presName="Name17" presStyleLbl="parChTrans1D3" presStyleIdx="0" presStyleCnt="3"/>
      <dgm:spPr/>
    </dgm:pt>
    <dgm:pt modelId="{5428AE06-CD62-4A1C-85F7-91F2774917D1}" type="pres">
      <dgm:prSet presAssocID="{D07A0E33-96FD-467C-BFFD-C8DB9204439D}" presName="hierRoot3" presStyleCnt="0"/>
      <dgm:spPr/>
    </dgm:pt>
    <dgm:pt modelId="{4DCC2537-7EDA-449E-AC4C-3BDA1AD1BC75}" type="pres">
      <dgm:prSet presAssocID="{D07A0E33-96FD-467C-BFFD-C8DB9204439D}" presName="composite3" presStyleCnt="0"/>
      <dgm:spPr/>
    </dgm:pt>
    <dgm:pt modelId="{CCA98625-8298-408D-80A9-740F1E68A6D8}" type="pres">
      <dgm:prSet presAssocID="{D07A0E33-96FD-467C-BFFD-C8DB9204439D}" presName="background3" presStyleLbl="node3" presStyleIdx="0" presStyleCnt="3"/>
      <dgm:spPr/>
    </dgm:pt>
    <dgm:pt modelId="{16198F9A-2FB5-4D46-8220-4A06B207FB2D}" type="pres">
      <dgm:prSet presAssocID="{D07A0E33-96FD-467C-BFFD-C8DB9204439D}" presName="text3" presStyleLbl="fgAcc3" presStyleIdx="0" presStyleCnt="3">
        <dgm:presLayoutVars>
          <dgm:chPref val="3"/>
        </dgm:presLayoutVars>
      </dgm:prSet>
      <dgm:spPr/>
    </dgm:pt>
    <dgm:pt modelId="{4D7EDEC9-1EF8-4BB4-A5C7-1D9775C5DC9F}" type="pres">
      <dgm:prSet presAssocID="{D07A0E33-96FD-467C-BFFD-C8DB9204439D}" presName="hierChild4" presStyleCnt="0"/>
      <dgm:spPr/>
    </dgm:pt>
    <dgm:pt modelId="{8A3DB914-6DBC-42D7-9677-2EE0E38EEACE}" type="pres">
      <dgm:prSet presAssocID="{752FECFF-B123-418A-8920-F1F78069FF14}" presName="Name23" presStyleLbl="parChTrans1D4" presStyleIdx="0" presStyleCnt="4"/>
      <dgm:spPr/>
    </dgm:pt>
    <dgm:pt modelId="{44C2384B-276A-42FC-838E-8D35AAFDA6EA}" type="pres">
      <dgm:prSet presAssocID="{26DDDDC6-0CD2-4074-902A-3EA1AD2DF512}" presName="hierRoot4" presStyleCnt="0"/>
      <dgm:spPr/>
    </dgm:pt>
    <dgm:pt modelId="{97131B27-7428-4AD5-98A9-799F6739D4AB}" type="pres">
      <dgm:prSet presAssocID="{26DDDDC6-0CD2-4074-902A-3EA1AD2DF512}" presName="composite4" presStyleCnt="0"/>
      <dgm:spPr/>
    </dgm:pt>
    <dgm:pt modelId="{EAEE746B-2F86-4F18-843E-B5D335276ECC}" type="pres">
      <dgm:prSet presAssocID="{26DDDDC6-0CD2-4074-902A-3EA1AD2DF512}" presName="background4" presStyleLbl="node4" presStyleIdx="0" presStyleCnt="4"/>
      <dgm:spPr/>
    </dgm:pt>
    <dgm:pt modelId="{2BA54F72-08DD-449B-9B9F-1F6232C08026}" type="pres">
      <dgm:prSet presAssocID="{26DDDDC6-0CD2-4074-902A-3EA1AD2DF512}" presName="text4" presStyleLbl="fgAcc4" presStyleIdx="0" presStyleCnt="4">
        <dgm:presLayoutVars>
          <dgm:chPref val="3"/>
        </dgm:presLayoutVars>
      </dgm:prSet>
      <dgm:spPr/>
    </dgm:pt>
    <dgm:pt modelId="{67FD47CB-9770-4A31-9A65-02E21101DE9C}" type="pres">
      <dgm:prSet presAssocID="{26DDDDC6-0CD2-4074-902A-3EA1AD2DF512}" presName="hierChild5" presStyleCnt="0"/>
      <dgm:spPr/>
    </dgm:pt>
    <dgm:pt modelId="{1FEB44C0-D28B-4055-8AFF-8DB09FD8DD34}" type="pres">
      <dgm:prSet presAssocID="{3CA88A05-E2DF-4B10-9C1A-9C9CF2ACBDB5}" presName="Name10" presStyleLbl="parChTrans1D2" presStyleIdx="1" presStyleCnt="3"/>
      <dgm:spPr/>
    </dgm:pt>
    <dgm:pt modelId="{D5AC4373-CB88-4B75-9CDF-887D57CF896C}" type="pres">
      <dgm:prSet presAssocID="{DCF0D91E-D940-4743-AD43-19FD1C071F8E}" presName="hierRoot2" presStyleCnt="0"/>
      <dgm:spPr/>
    </dgm:pt>
    <dgm:pt modelId="{735652DD-8186-401D-BC2C-990041B6A66C}" type="pres">
      <dgm:prSet presAssocID="{DCF0D91E-D940-4743-AD43-19FD1C071F8E}" presName="composite2" presStyleCnt="0"/>
      <dgm:spPr/>
    </dgm:pt>
    <dgm:pt modelId="{BC316F64-50EC-4ADA-AB00-6AD68DCF5CC9}" type="pres">
      <dgm:prSet presAssocID="{DCF0D91E-D940-4743-AD43-19FD1C071F8E}" presName="background2" presStyleLbl="asst1" presStyleIdx="1" presStyleCnt="2"/>
      <dgm:spPr/>
    </dgm:pt>
    <dgm:pt modelId="{65873DC6-C75F-47EF-A9D3-54E00B2E50BD}" type="pres">
      <dgm:prSet presAssocID="{DCF0D91E-D940-4743-AD43-19FD1C071F8E}" presName="text2" presStyleLbl="fgAcc2" presStyleIdx="1" presStyleCnt="3">
        <dgm:presLayoutVars>
          <dgm:chPref val="3"/>
        </dgm:presLayoutVars>
      </dgm:prSet>
      <dgm:spPr/>
    </dgm:pt>
    <dgm:pt modelId="{CC630E1C-861C-460B-A593-5CE09B4AF5B3}" type="pres">
      <dgm:prSet presAssocID="{DCF0D91E-D940-4743-AD43-19FD1C071F8E}" presName="hierChild3" presStyleCnt="0"/>
      <dgm:spPr/>
    </dgm:pt>
    <dgm:pt modelId="{6BC2B916-C38B-487F-9B66-FB0DD51E414E}" type="pres">
      <dgm:prSet presAssocID="{A5E0000B-87E9-4B28-A9F9-8FF02DFA04F6}" presName="Name17" presStyleLbl="parChTrans1D3" presStyleIdx="1" presStyleCnt="3"/>
      <dgm:spPr/>
    </dgm:pt>
    <dgm:pt modelId="{1741E7EC-1DF3-43B8-81FA-4191CD9AF6E8}" type="pres">
      <dgm:prSet presAssocID="{1925D1E9-8836-4024-BD79-C7D15B15EE87}" presName="hierRoot3" presStyleCnt="0"/>
      <dgm:spPr/>
    </dgm:pt>
    <dgm:pt modelId="{3B9743C9-0D0F-4829-BBE5-09FDE2BC6358}" type="pres">
      <dgm:prSet presAssocID="{1925D1E9-8836-4024-BD79-C7D15B15EE87}" presName="composite3" presStyleCnt="0"/>
      <dgm:spPr/>
    </dgm:pt>
    <dgm:pt modelId="{2E5F946E-4C08-4365-8984-0F9BEDB10265}" type="pres">
      <dgm:prSet presAssocID="{1925D1E9-8836-4024-BD79-C7D15B15EE87}" presName="background3" presStyleLbl="node3" presStyleIdx="1" presStyleCnt="3"/>
      <dgm:spPr/>
    </dgm:pt>
    <dgm:pt modelId="{560FFD2F-958A-4F08-A937-4391ED7C82C9}" type="pres">
      <dgm:prSet presAssocID="{1925D1E9-8836-4024-BD79-C7D15B15EE87}" presName="text3" presStyleLbl="fgAcc3" presStyleIdx="1" presStyleCnt="3">
        <dgm:presLayoutVars>
          <dgm:chPref val="3"/>
        </dgm:presLayoutVars>
      </dgm:prSet>
      <dgm:spPr/>
    </dgm:pt>
    <dgm:pt modelId="{5DBCD36A-B736-4440-88A5-F426EA0AA208}" type="pres">
      <dgm:prSet presAssocID="{1925D1E9-8836-4024-BD79-C7D15B15EE87}" presName="hierChild4" presStyleCnt="0"/>
      <dgm:spPr/>
    </dgm:pt>
    <dgm:pt modelId="{DCBE5A1B-D176-498A-AC10-06BE684CF7D6}" type="pres">
      <dgm:prSet presAssocID="{030FCA74-5B12-4E06-AAB5-FF3839B4C22A}" presName="Name23" presStyleLbl="parChTrans1D4" presStyleIdx="1" presStyleCnt="4"/>
      <dgm:spPr/>
    </dgm:pt>
    <dgm:pt modelId="{85E8E319-A7C7-4FFA-8130-743540D25630}" type="pres">
      <dgm:prSet presAssocID="{ACFE9784-0A6E-4BDB-B2B8-457A652BCDFD}" presName="hierRoot4" presStyleCnt="0"/>
      <dgm:spPr/>
    </dgm:pt>
    <dgm:pt modelId="{C4C333F0-D97F-4863-8D81-DD8E48781334}" type="pres">
      <dgm:prSet presAssocID="{ACFE9784-0A6E-4BDB-B2B8-457A652BCDFD}" presName="composite4" presStyleCnt="0"/>
      <dgm:spPr/>
    </dgm:pt>
    <dgm:pt modelId="{612E14C6-8E59-49B6-923C-E0989EB286DA}" type="pres">
      <dgm:prSet presAssocID="{ACFE9784-0A6E-4BDB-B2B8-457A652BCDFD}" presName="background4" presStyleLbl="node4" presStyleIdx="1" presStyleCnt="4"/>
      <dgm:spPr/>
    </dgm:pt>
    <dgm:pt modelId="{5F99AA2B-9996-4CA6-A334-59F6FFF78D79}" type="pres">
      <dgm:prSet presAssocID="{ACFE9784-0A6E-4BDB-B2B8-457A652BCDFD}" presName="text4" presStyleLbl="fgAcc4" presStyleIdx="1" presStyleCnt="4">
        <dgm:presLayoutVars>
          <dgm:chPref val="3"/>
        </dgm:presLayoutVars>
      </dgm:prSet>
      <dgm:spPr/>
    </dgm:pt>
    <dgm:pt modelId="{833AAA4F-EF21-45B0-A0CD-F2F8C2C8D027}" type="pres">
      <dgm:prSet presAssocID="{ACFE9784-0A6E-4BDB-B2B8-457A652BCDFD}" presName="hierChild5" presStyleCnt="0"/>
      <dgm:spPr/>
    </dgm:pt>
    <dgm:pt modelId="{14F27BB0-43F9-467C-8A4B-FEECB2A5EB01}" type="pres">
      <dgm:prSet presAssocID="{0DFBB0A3-FCE8-48D0-B15E-2E2073025264}" presName="Name10" presStyleLbl="parChTrans1D2" presStyleIdx="2" presStyleCnt="3"/>
      <dgm:spPr/>
    </dgm:pt>
    <dgm:pt modelId="{4A1B6E49-3822-44AE-A8DE-34D7DCD0A014}" type="pres">
      <dgm:prSet presAssocID="{8249397D-839D-4B5E-887E-47F15A97B54A}" presName="hierRoot2" presStyleCnt="0"/>
      <dgm:spPr/>
    </dgm:pt>
    <dgm:pt modelId="{07D0B917-76DE-4BD5-BFA6-DE0777C6832D}" type="pres">
      <dgm:prSet presAssocID="{8249397D-839D-4B5E-887E-47F15A97B54A}" presName="composite2" presStyleCnt="0"/>
      <dgm:spPr/>
    </dgm:pt>
    <dgm:pt modelId="{CDDA077A-1218-4086-A952-9293D323B22B}" type="pres">
      <dgm:prSet presAssocID="{8249397D-839D-4B5E-887E-47F15A97B54A}" presName="background2" presStyleLbl="node2" presStyleIdx="0" presStyleCnt="1"/>
      <dgm:spPr/>
    </dgm:pt>
    <dgm:pt modelId="{F1C313B9-B304-4D68-A17E-7513C940699D}" type="pres">
      <dgm:prSet presAssocID="{8249397D-839D-4B5E-887E-47F15A97B54A}" presName="text2" presStyleLbl="fgAcc2" presStyleIdx="2" presStyleCnt="3">
        <dgm:presLayoutVars>
          <dgm:chPref val="3"/>
        </dgm:presLayoutVars>
      </dgm:prSet>
      <dgm:spPr/>
    </dgm:pt>
    <dgm:pt modelId="{3B2596D3-A797-473E-B155-5FAD5C356415}" type="pres">
      <dgm:prSet presAssocID="{8249397D-839D-4B5E-887E-47F15A97B54A}" presName="hierChild3" presStyleCnt="0"/>
      <dgm:spPr/>
    </dgm:pt>
    <dgm:pt modelId="{7EB60F9C-B8B1-44B5-B559-4985CFE100CA}" type="pres">
      <dgm:prSet presAssocID="{BEB4F04D-AF8D-4737-A06E-3E738591E515}" presName="Name17" presStyleLbl="parChTrans1D3" presStyleIdx="2" presStyleCnt="3"/>
      <dgm:spPr/>
    </dgm:pt>
    <dgm:pt modelId="{3999C297-3715-42A0-8117-59985C651047}" type="pres">
      <dgm:prSet presAssocID="{C2C8A50D-0AE0-4AE5-A86F-AE4DA4EDDD09}" presName="hierRoot3" presStyleCnt="0"/>
      <dgm:spPr/>
    </dgm:pt>
    <dgm:pt modelId="{CEA47D75-1086-42BB-937A-1844B3A7F5D9}" type="pres">
      <dgm:prSet presAssocID="{C2C8A50D-0AE0-4AE5-A86F-AE4DA4EDDD09}" presName="composite3" presStyleCnt="0"/>
      <dgm:spPr/>
    </dgm:pt>
    <dgm:pt modelId="{7DC417A9-03AC-4A16-ACFD-27A50366D8B0}" type="pres">
      <dgm:prSet presAssocID="{C2C8A50D-0AE0-4AE5-A86F-AE4DA4EDDD09}" presName="background3" presStyleLbl="node3" presStyleIdx="2" presStyleCnt="3"/>
      <dgm:spPr/>
    </dgm:pt>
    <dgm:pt modelId="{9F84E90F-EA9F-472D-AEAA-E1334F641373}" type="pres">
      <dgm:prSet presAssocID="{C2C8A50D-0AE0-4AE5-A86F-AE4DA4EDDD09}" presName="text3" presStyleLbl="fgAcc3" presStyleIdx="2" presStyleCnt="3">
        <dgm:presLayoutVars>
          <dgm:chPref val="3"/>
        </dgm:presLayoutVars>
      </dgm:prSet>
      <dgm:spPr/>
    </dgm:pt>
    <dgm:pt modelId="{32C9F241-BA52-412D-B7DE-26CF62611EC5}" type="pres">
      <dgm:prSet presAssocID="{C2C8A50D-0AE0-4AE5-A86F-AE4DA4EDDD09}" presName="hierChild4" presStyleCnt="0"/>
      <dgm:spPr/>
    </dgm:pt>
    <dgm:pt modelId="{96F354D0-4249-4582-9966-27C9B9BE83E6}" type="pres">
      <dgm:prSet presAssocID="{63177769-77C4-4A46-B250-F0D9EC051089}" presName="Name23" presStyleLbl="parChTrans1D4" presStyleIdx="2" presStyleCnt="4"/>
      <dgm:spPr/>
    </dgm:pt>
    <dgm:pt modelId="{53C143EA-0242-47F3-9316-D514E239E013}" type="pres">
      <dgm:prSet presAssocID="{97870CBD-3EE1-4018-B596-488669BEE5A3}" presName="hierRoot4" presStyleCnt="0"/>
      <dgm:spPr/>
    </dgm:pt>
    <dgm:pt modelId="{41E9BB7E-E966-466A-8B35-360A47D3D94F}" type="pres">
      <dgm:prSet presAssocID="{97870CBD-3EE1-4018-B596-488669BEE5A3}" presName="composite4" presStyleCnt="0"/>
      <dgm:spPr/>
    </dgm:pt>
    <dgm:pt modelId="{8B696B20-5995-4B57-98B3-514639C50A4A}" type="pres">
      <dgm:prSet presAssocID="{97870CBD-3EE1-4018-B596-488669BEE5A3}" presName="background4" presStyleLbl="node4" presStyleIdx="2" presStyleCnt="4"/>
      <dgm:spPr/>
    </dgm:pt>
    <dgm:pt modelId="{0B151E63-8E67-4CB6-9778-4FD0A3281A61}" type="pres">
      <dgm:prSet presAssocID="{97870CBD-3EE1-4018-B596-488669BEE5A3}" presName="text4" presStyleLbl="fgAcc4" presStyleIdx="2" presStyleCnt="4">
        <dgm:presLayoutVars>
          <dgm:chPref val="3"/>
        </dgm:presLayoutVars>
      </dgm:prSet>
      <dgm:spPr/>
    </dgm:pt>
    <dgm:pt modelId="{B613AB03-52C9-4DFE-BAA7-0E120C21BF06}" type="pres">
      <dgm:prSet presAssocID="{97870CBD-3EE1-4018-B596-488669BEE5A3}" presName="hierChild5" presStyleCnt="0"/>
      <dgm:spPr/>
    </dgm:pt>
    <dgm:pt modelId="{10839DC0-F539-4F37-8CF5-565CF6862CE8}" type="pres">
      <dgm:prSet presAssocID="{00C1F0ED-7C90-4757-989C-1911C4D5557B}" presName="Name23" presStyleLbl="parChTrans1D4" presStyleIdx="3" presStyleCnt="4"/>
      <dgm:spPr/>
    </dgm:pt>
    <dgm:pt modelId="{5ABB7F46-47A0-4F42-B031-B1F8E9A81131}" type="pres">
      <dgm:prSet presAssocID="{B7EF69AB-4C2A-4CAE-A0CB-9FCAF4F21B13}" presName="hierRoot4" presStyleCnt="0"/>
      <dgm:spPr/>
    </dgm:pt>
    <dgm:pt modelId="{25A3A0EB-9ACE-46C3-ABEB-B540E7BA828C}" type="pres">
      <dgm:prSet presAssocID="{B7EF69AB-4C2A-4CAE-A0CB-9FCAF4F21B13}" presName="composite4" presStyleCnt="0"/>
      <dgm:spPr/>
    </dgm:pt>
    <dgm:pt modelId="{59971120-DD8C-41D7-90C9-160F6054AA9F}" type="pres">
      <dgm:prSet presAssocID="{B7EF69AB-4C2A-4CAE-A0CB-9FCAF4F21B13}" presName="background4" presStyleLbl="node4" presStyleIdx="3" presStyleCnt="4"/>
      <dgm:spPr/>
    </dgm:pt>
    <dgm:pt modelId="{A826FA04-21DE-466E-BF34-75B394DFAED4}" type="pres">
      <dgm:prSet presAssocID="{B7EF69AB-4C2A-4CAE-A0CB-9FCAF4F21B13}" presName="text4" presStyleLbl="fgAcc4" presStyleIdx="3" presStyleCnt="4">
        <dgm:presLayoutVars>
          <dgm:chPref val="3"/>
        </dgm:presLayoutVars>
      </dgm:prSet>
      <dgm:spPr/>
    </dgm:pt>
    <dgm:pt modelId="{1360B1C2-0E4E-4424-8E1D-D9AD053662A8}" type="pres">
      <dgm:prSet presAssocID="{B7EF69AB-4C2A-4CAE-A0CB-9FCAF4F21B13}" presName="hierChild5" presStyleCnt="0"/>
      <dgm:spPr/>
    </dgm:pt>
  </dgm:ptLst>
  <dgm:cxnLst>
    <dgm:cxn modelId="{F3EF5502-7211-4BEC-AB47-BB37C276F125}" type="presOf" srcId="{F978496F-46A3-46F6-95F9-D43629F7CB76}" destId="{7807DED9-306C-41BB-809B-2F70EA7BFA9C}" srcOrd="0" destOrd="0" presId="urn:microsoft.com/office/officeart/2005/8/layout/hierarchy1"/>
    <dgm:cxn modelId="{1F312C11-DEC9-45D9-AD42-85A9C0197497}" type="presOf" srcId="{DCF0D91E-D940-4743-AD43-19FD1C071F8E}" destId="{65873DC6-C75F-47EF-A9D3-54E00B2E50BD}" srcOrd="0" destOrd="0" presId="urn:microsoft.com/office/officeart/2005/8/layout/hierarchy1"/>
    <dgm:cxn modelId="{06072C13-AC51-41B7-9901-BEEC96D9894F}" type="presOf" srcId="{2817D3BF-7A52-45A1-BD24-1B8A73629A2F}" destId="{B7B71165-6F52-4249-AF8A-8D5479F5949A}" srcOrd="0" destOrd="0" presId="urn:microsoft.com/office/officeart/2005/8/layout/hierarchy1"/>
    <dgm:cxn modelId="{A6815013-2D15-40EA-84D2-59547B19CDA0}" type="presOf" srcId="{63177769-77C4-4A46-B250-F0D9EC051089}" destId="{96F354D0-4249-4582-9966-27C9B9BE83E6}" srcOrd="0" destOrd="0" presId="urn:microsoft.com/office/officeart/2005/8/layout/hierarchy1"/>
    <dgm:cxn modelId="{34163522-E441-4C4E-96C4-9D3AE830EDB9}" srcId="{3E2DAE58-FFF4-4F97-92BD-7FE43A894355}" destId="{D07A0E33-96FD-467C-BFFD-C8DB9204439D}" srcOrd="0" destOrd="0" parTransId="{63D48881-5CA7-47E3-83BA-E432C8CC400C}" sibTransId="{CCCF7A3C-DB41-4B27-8868-004CCCF80F67}"/>
    <dgm:cxn modelId="{B62AE025-5729-4400-8432-8BD66DD5C6FB}" type="presOf" srcId="{B7EF69AB-4C2A-4CAE-A0CB-9FCAF4F21B13}" destId="{A826FA04-21DE-466E-BF34-75B394DFAED4}" srcOrd="0" destOrd="0" presId="urn:microsoft.com/office/officeart/2005/8/layout/hierarchy1"/>
    <dgm:cxn modelId="{D2EF722A-AE11-4972-9CEC-83BE95FC3FCA}" type="presOf" srcId="{1925D1E9-8836-4024-BD79-C7D15B15EE87}" destId="{560FFD2F-958A-4F08-A937-4391ED7C82C9}" srcOrd="0" destOrd="0" presId="urn:microsoft.com/office/officeart/2005/8/layout/hierarchy1"/>
    <dgm:cxn modelId="{C1F9642D-BC5A-44C1-80C0-59956CE5E114}" type="presOf" srcId="{0DFBB0A3-FCE8-48D0-B15E-2E2073025264}" destId="{14F27BB0-43F9-467C-8A4B-FEECB2A5EB01}" srcOrd="0" destOrd="0" presId="urn:microsoft.com/office/officeart/2005/8/layout/hierarchy1"/>
    <dgm:cxn modelId="{9847CD31-477C-4F54-BDB9-E82EEF638F1E}" type="presOf" srcId="{3CA88A05-E2DF-4B10-9C1A-9C9CF2ACBDB5}" destId="{1FEB44C0-D28B-4055-8AFF-8DB09FD8DD34}" srcOrd="0" destOrd="0" presId="urn:microsoft.com/office/officeart/2005/8/layout/hierarchy1"/>
    <dgm:cxn modelId="{AA3AB232-F022-42D5-9822-1BFF37A9151B}" srcId="{97870CBD-3EE1-4018-B596-488669BEE5A3}" destId="{B7EF69AB-4C2A-4CAE-A0CB-9FCAF4F21B13}" srcOrd="0" destOrd="0" parTransId="{00C1F0ED-7C90-4757-989C-1911C4D5557B}" sibTransId="{28875F4B-9547-4323-BA93-BBE34CFBDD47}"/>
    <dgm:cxn modelId="{BF915A35-E6ED-4FFC-BBC0-0EC581F6C94E}" type="presOf" srcId="{BEB4F04D-AF8D-4737-A06E-3E738591E515}" destId="{7EB60F9C-B8B1-44B5-B559-4985CFE100CA}" srcOrd="0" destOrd="0" presId="urn:microsoft.com/office/officeart/2005/8/layout/hierarchy1"/>
    <dgm:cxn modelId="{17E86B39-D4DD-4D2A-8D91-089BEAD980BB}" type="presOf" srcId="{ACFE9784-0A6E-4BDB-B2B8-457A652BCDFD}" destId="{5F99AA2B-9996-4CA6-A334-59F6FFF78D79}" srcOrd="0" destOrd="0" presId="urn:microsoft.com/office/officeart/2005/8/layout/hierarchy1"/>
    <dgm:cxn modelId="{3552A03A-A273-4452-910A-297CAEFDAAC3}" type="presOf" srcId="{8249397D-839D-4B5E-887E-47F15A97B54A}" destId="{F1C313B9-B304-4D68-A17E-7513C940699D}" srcOrd="0" destOrd="0" presId="urn:microsoft.com/office/officeart/2005/8/layout/hierarchy1"/>
    <dgm:cxn modelId="{C78D4E3C-B431-4A26-B01E-A972E07B0E2D}" type="presOf" srcId="{97870CBD-3EE1-4018-B596-488669BEE5A3}" destId="{0B151E63-8E67-4CB6-9778-4FD0A3281A61}" srcOrd="0" destOrd="0" presId="urn:microsoft.com/office/officeart/2005/8/layout/hierarchy1"/>
    <dgm:cxn modelId="{C354333E-078E-471B-A07C-F1EE42701385}" srcId="{C2C8A50D-0AE0-4AE5-A86F-AE4DA4EDDD09}" destId="{97870CBD-3EE1-4018-B596-488669BEE5A3}" srcOrd="0" destOrd="0" parTransId="{63177769-77C4-4A46-B250-F0D9EC051089}" sibTransId="{3B184F68-5F4F-441C-B910-16E77BFE79F1}"/>
    <dgm:cxn modelId="{053F0C68-0803-4EC3-BD68-24E111F85E34}" type="presOf" srcId="{C2C8A50D-0AE0-4AE5-A86F-AE4DA4EDDD09}" destId="{9F84E90F-EA9F-472D-AEAA-E1334F641373}" srcOrd="0" destOrd="0" presId="urn:microsoft.com/office/officeart/2005/8/layout/hierarchy1"/>
    <dgm:cxn modelId="{2E1AC349-CD8C-4C2E-A583-5D7A42A92FB0}" srcId="{F978496F-46A3-46F6-95F9-D43629F7CB76}" destId="{DCF0D91E-D940-4743-AD43-19FD1C071F8E}" srcOrd="1" destOrd="0" parTransId="{3CA88A05-E2DF-4B10-9C1A-9C9CF2ACBDB5}" sibTransId="{E97FC3F1-DC24-4B68-BAF7-3AF764EC78C5}"/>
    <dgm:cxn modelId="{1C659370-1343-4259-BD3F-C6A0A3092E77}" type="presOf" srcId="{26DDDDC6-0CD2-4074-902A-3EA1AD2DF512}" destId="{2BA54F72-08DD-449B-9B9F-1F6232C08026}" srcOrd="0" destOrd="0" presId="urn:microsoft.com/office/officeart/2005/8/layout/hierarchy1"/>
    <dgm:cxn modelId="{857D3E53-C9D6-44F7-953C-70FEC6E66BA3}" srcId="{DCF0D91E-D940-4743-AD43-19FD1C071F8E}" destId="{1925D1E9-8836-4024-BD79-C7D15B15EE87}" srcOrd="0" destOrd="0" parTransId="{A5E0000B-87E9-4B28-A9F9-8FF02DFA04F6}" sibTransId="{96B3D44D-0EC0-457F-9E39-062A35E04253}"/>
    <dgm:cxn modelId="{A8CA147A-1184-4856-B886-5EAE6559B433}" type="presOf" srcId="{3E2DAE58-FFF4-4F97-92BD-7FE43A894355}" destId="{245DE907-B7BB-4DA2-9D70-AAB93BC4AA8F}" srcOrd="0" destOrd="0" presId="urn:microsoft.com/office/officeart/2005/8/layout/hierarchy1"/>
    <dgm:cxn modelId="{56A62985-E525-4DE5-913A-A61B25D65237}" srcId="{2817D3BF-7A52-45A1-BD24-1B8A73629A2F}" destId="{F978496F-46A3-46F6-95F9-D43629F7CB76}" srcOrd="0" destOrd="0" parTransId="{A1A00794-736B-45EA-ACA7-5EFFC86B2741}" sibTransId="{FAD9A864-8C95-4BF1-A212-041A5DF7F1A8}"/>
    <dgm:cxn modelId="{04ECA887-159C-4098-95D3-9F712E6EA476}" srcId="{F978496F-46A3-46F6-95F9-D43629F7CB76}" destId="{8249397D-839D-4B5E-887E-47F15A97B54A}" srcOrd="2" destOrd="0" parTransId="{0DFBB0A3-FCE8-48D0-B15E-2E2073025264}" sibTransId="{D2FE8EDF-8430-4D74-83CC-E1ED47A7B4B5}"/>
    <dgm:cxn modelId="{57D22B8B-67F9-4829-B50D-CD7F7464658C}" srcId="{1925D1E9-8836-4024-BD79-C7D15B15EE87}" destId="{ACFE9784-0A6E-4BDB-B2B8-457A652BCDFD}" srcOrd="0" destOrd="0" parTransId="{030FCA74-5B12-4E06-AAB5-FF3839B4C22A}" sibTransId="{E2929FA6-F8EC-4353-95BA-5BD43A0AB108}"/>
    <dgm:cxn modelId="{63C69E8E-1C30-4B0F-BE47-327675247189}" srcId="{F978496F-46A3-46F6-95F9-D43629F7CB76}" destId="{3E2DAE58-FFF4-4F97-92BD-7FE43A894355}" srcOrd="0" destOrd="0" parTransId="{10FE64DA-2374-4949-9BA1-999F892300EC}" sibTransId="{974BD56A-3368-4A9F-885F-91C5DF110EC0}"/>
    <dgm:cxn modelId="{E3612C9D-6792-453B-98F4-780E13736036}" srcId="{8249397D-839D-4B5E-887E-47F15A97B54A}" destId="{C2C8A50D-0AE0-4AE5-A86F-AE4DA4EDDD09}" srcOrd="0" destOrd="0" parTransId="{BEB4F04D-AF8D-4737-A06E-3E738591E515}" sibTransId="{DF03D1FB-52B4-414F-9C78-EB67E95BFE0B}"/>
    <dgm:cxn modelId="{B7E893A0-7846-476D-A983-21006AED21C3}" srcId="{D07A0E33-96FD-467C-BFFD-C8DB9204439D}" destId="{26DDDDC6-0CD2-4074-902A-3EA1AD2DF512}" srcOrd="0" destOrd="0" parTransId="{752FECFF-B123-418A-8920-F1F78069FF14}" sibTransId="{CD956C99-4A12-4BF0-8150-EF3F862BB4EA}"/>
    <dgm:cxn modelId="{23189EAA-738A-4E44-A696-BDD7BED467CE}" type="presOf" srcId="{D07A0E33-96FD-467C-BFFD-C8DB9204439D}" destId="{16198F9A-2FB5-4D46-8220-4A06B207FB2D}" srcOrd="0" destOrd="0" presId="urn:microsoft.com/office/officeart/2005/8/layout/hierarchy1"/>
    <dgm:cxn modelId="{3D7C9FB7-8A18-46C2-94F5-009D9157074E}" type="presOf" srcId="{752FECFF-B123-418A-8920-F1F78069FF14}" destId="{8A3DB914-6DBC-42D7-9677-2EE0E38EEACE}" srcOrd="0" destOrd="0" presId="urn:microsoft.com/office/officeart/2005/8/layout/hierarchy1"/>
    <dgm:cxn modelId="{D70631B8-74A1-4FE0-AC4A-B4ACBB8924DA}" type="presOf" srcId="{00C1F0ED-7C90-4757-989C-1911C4D5557B}" destId="{10839DC0-F539-4F37-8CF5-565CF6862CE8}" srcOrd="0" destOrd="0" presId="urn:microsoft.com/office/officeart/2005/8/layout/hierarchy1"/>
    <dgm:cxn modelId="{C3284FC2-7F15-4233-96EA-999382E1AACD}" type="presOf" srcId="{10FE64DA-2374-4949-9BA1-999F892300EC}" destId="{F4ED20EC-FC76-4326-A4C2-2F1D87A090C6}" srcOrd="0" destOrd="0" presId="urn:microsoft.com/office/officeart/2005/8/layout/hierarchy1"/>
    <dgm:cxn modelId="{DC4980CF-F9D4-49A3-8318-E67547034EFD}" type="presOf" srcId="{030FCA74-5B12-4E06-AAB5-FF3839B4C22A}" destId="{DCBE5A1B-D176-498A-AC10-06BE684CF7D6}" srcOrd="0" destOrd="0" presId="urn:microsoft.com/office/officeart/2005/8/layout/hierarchy1"/>
    <dgm:cxn modelId="{3964D9D4-0406-46F2-A3BE-82B0F0A3E61B}" type="presOf" srcId="{A5E0000B-87E9-4B28-A9F9-8FF02DFA04F6}" destId="{6BC2B916-C38B-487F-9B66-FB0DD51E414E}" srcOrd="0" destOrd="0" presId="urn:microsoft.com/office/officeart/2005/8/layout/hierarchy1"/>
    <dgm:cxn modelId="{125935FC-A616-437F-B086-EE172399FA97}" type="presOf" srcId="{63D48881-5CA7-47E3-83BA-E432C8CC400C}" destId="{8EE1C70C-8784-499C-ABAA-85EA2F7E8153}" srcOrd="0" destOrd="0" presId="urn:microsoft.com/office/officeart/2005/8/layout/hierarchy1"/>
    <dgm:cxn modelId="{5E88D892-5797-49CC-AAA4-BCC3B116E89E}" type="presParOf" srcId="{B7B71165-6F52-4249-AF8A-8D5479F5949A}" destId="{50DFF679-17C3-4023-AEF8-4B16C7EB0DB8}" srcOrd="0" destOrd="0" presId="urn:microsoft.com/office/officeart/2005/8/layout/hierarchy1"/>
    <dgm:cxn modelId="{C5ACF310-4563-41CA-AD38-F796820E7D3D}" type="presParOf" srcId="{50DFF679-17C3-4023-AEF8-4B16C7EB0DB8}" destId="{33127439-AA48-4220-932A-1AF5715CEF4C}" srcOrd="0" destOrd="0" presId="urn:microsoft.com/office/officeart/2005/8/layout/hierarchy1"/>
    <dgm:cxn modelId="{A92D3BC1-D555-4929-B6B9-E9EBDCB90ECA}" type="presParOf" srcId="{33127439-AA48-4220-932A-1AF5715CEF4C}" destId="{464773B9-8BB3-4168-9405-309A9314086A}" srcOrd="0" destOrd="0" presId="urn:microsoft.com/office/officeart/2005/8/layout/hierarchy1"/>
    <dgm:cxn modelId="{34EEDA7C-CA75-4D39-9CAC-231A3C782A65}" type="presParOf" srcId="{33127439-AA48-4220-932A-1AF5715CEF4C}" destId="{7807DED9-306C-41BB-809B-2F70EA7BFA9C}" srcOrd="1" destOrd="0" presId="urn:microsoft.com/office/officeart/2005/8/layout/hierarchy1"/>
    <dgm:cxn modelId="{DA134C15-2B61-4A1E-B1C8-F44F4B7F8C67}" type="presParOf" srcId="{50DFF679-17C3-4023-AEF8-4B16C7EB0DB8}" destId="{B6F605CE-4C7F-4028-A8EE-41A455C2D0B3}" srcOrd="1" destOrd="0" presId="urn:microsoft.com/office/officeart/2005/8/layout/hierarchy1"/>
    <dgm:cxn modelId="{89652B78-9B4A-4D11-8621-B42ED1B613B6}" type="presParOf" srcId="{B6F605CE-4C7F-4028-A8EE-41A455C2D0B3}" destId="{F4ED20EC-FC76-4326-A4C2-2F1D87A090C6}" srcOrd="0" destOrd="0" presId="urn:microsoft.com/office/officeart/2005/8/layout/hierarchy1"/>
    <dgm:cxn modelId="{1BAD49CA-0846-4263-9D2C-C4D8EA6A79C1}" type="presParOf" srcId="{B6F605CE-4C7F-4028-A8EE-41A455C2D0B3}" destId="{293BE635-6C49-47D8-A2C7-AF8B9303E478}" srcOrd="1" destOrd="0" presId="urn:microsoft.com/office/officeart/2005/8/layout/hierarchy1"/>
    <dgm:cxn modelId="{33ACA459-7509-49C6-AB68-F2E28D2D352E}" type="presParOf" srcId="{293BE635-6C49-47D8-A2C7-AF8B9303E478}" destId="{1CF58495-965E-4E7C-B1E4-19E40A6CBEEE}" srcOrd="0" destOrd="0" presId="urn:microsoft.com/office/officeart/2005/8/layout/hierarchy1"/>
    <dgm:cxn modelId="{C147D977-B6D9-40C9-84E1-96D816DC728F}" type="presParOf" srcId="{1CF58495-965E-4E7C-B1E4-19E40A6CBEEE}" destId="{2E80F8EA-CBB7-4369-A3E3-E36D1C26FA0D}" srcOrd="0" destOrd="0" presId="urn:microsoft.com/office/officeart/2005/8/layout/hierarchy1"/>
    <dgm:cxn modelId="{871AFAD0-BA3F-4224-B528-DC19FC100C27}" type="presParOf" srcId="{1CF58495-965E-4E7C-B1E4-19E40A6CBEEE}" destId="{245DE907-B7BB-4DA2-9D70-AAB93BC4AA8F}" srcOrd="1" destOrd="0" presId="urn:microsoft.com/office/officeart/2005/8/layout/hierarchy1"/>
    <dgm:cxn modelId="{9E10F855-699E-4795-BC46-99E912378AEF}" type="presParOf" srcId="{293BE635-6C49-47D8-A2C7-AF8B9303E478}" destId="{C00FF652-6E16-4A51-863E-D97C0710F309}" srcOrd="1" destOrd="0" presId="urn:microsoft.com/office/officeart/2005/8/layout/hierarchy1"/>
    <dgm:cxn modelId="{DEFBD6FF-EA09-4E24-85AD-E9867D8C4C71}" type="presParOf" srcId="{C00FF652-6E16-4A51-863E-D97C0710F309}" destId="{8EE1C70C-8784-499C-ABAA-85EA2F7E8153}" srcOrd="0" destOrd="0" presId="urn:microsoft.com/office/officeart/2005/8/layout/hierarchy1"/>
    <dgm:cxn modelId="{B3F25EDC-F75A-4151-8D88-F046DCDCF197}" type="presParOf" srcId="{C00FF652-6E16-4A51-863E-D97C0710F309}" destId="{5428AE06-CD62-4A1C-85F7-91F2774917D1}" srcOrd="1" destOrd="0" presId="urn:microsoft.com/office/officeart/2005/8/layout/hierarchy1"/>
    <dgm:cxn modelId="{00D7C9E9-3F84-46CE-8743-C716CCB28C5E}" type="presParOf" srcId="{5428AE06-CD62-4A1C-85F7-91F2774917D1}" destId="{4DCC2537-7EDA-449E-AC4C-3BDA1AD1BC75}" srcOrd="0" destOrd="0" presId="urn:microsoft.com/office/officeart/2005/8/layout/hierarchy1"/>
    <dgm:cxn modelId="{6C3DAD4E-33B4-4223-B6E6-732BEB7EF61F}" type="presParOf" srcId="{4DCC2537-7EDA-449E-AC4C-3BDA1AD1BC75}" destId="{CCA98625-8298-408D-80A9-740F1E68A6D8}" srcOrd="0" destOrd="0" presId="urn:microsoft.com/office/officeart/2005/8/layout/hierarchy1"/>
    <dgm:cxn modelId="{C2CC277A-661A-4D5E-B7F7-2936E099E9D5}" type="presParOf" srcId="{4DCC2537-7EDA-449E-AC4C-3BDA1AD1BC75}" destId="{16198F9A-2FB5-4D46-8220-4A06B207FB2D}" srcOrd="1" destOrd="0" presId="urn:microsoft.com/office/officeart/2005/8/layout/hierarchy1"/>
    <dgm:cxn modelId="{F0BC39AB-DB7F-4D11-8097-185FADCAE294}" type="presParOf" srcId="{5428AE06-CD62-4A1C-85F7-91F2774917D1}" destId="{4D7EDEC9-1EF8-4BB4-A5C7-1D9775C5DC9F}" srcOrd="1" destOrd="0" presId="urn:microsoft.com/office/officeart/2005/8/layout/hierarchy1"/>
    <dgm:cxn modelId="{B4599D29-07B5-4D10-8DB1-BC7227435739}" type="presParOf" srcId="{4D7EDEC9-1EF8-4BB4-A5C7-1D9775C5DC9F}" destId="{8A3DB914-6DBC-42D7-9677-2EE0E38EEACE}" srcOrd="0" destOrd="0" presId="urn:microsoft.com/office/officeart/2005/8/layout/hierarchy1"/>
    <dgm:cxn modelId="{72134278-7A23-419B-A065-EC7D07609153}" type="presParOf" srcId="{4D7EDEC9-1EF8-4BB4-A5C7-1D9775C5DC9F}" destId="{44C2384B-276A-42FC-838E-8D35AAFDA6EA}" srcOrd="1" destOrd="0" presId="urn:microsoft.com/office/officeart/2005/8/layout/hierarchy1"/>
    <dgm:cxn modelId="{D9925C6F-9178-4DB1-A22E-E54D0A247457}" type="presParOf" srcId="{44C2384B-276A-42FC-838E-8D35AAFDA6EA}" destId="{97131B27-7428-4AD5-98A9-799F6739D4AB}" srcOrd="0" destOrd="0" presId="urn:microsoft.com/office/officeart/2005/8/layout/hierarchy1"/>
    <dgm:cxn modelId="{C7985A9A-FAC4-4392-9EBD-7D1430F038D5}" type="presParOf" srcId="{97131B27-7428-4AD5-98A9-799F6739D4AB}" destId="{EAEE746B-2F86-4F18-843E-B5D335276ECC}" srcOrd="0" destOrd="0" presId="urn:microsoft.com/office/officeart/2005/8/layout/hierarchy1"/>
    <dgm:cxn modelId="{37549884-61C3-41A3-87C6-F027B751CB78}" type="presParOf" srcId="{97131B27-7428-4AD5-98A9-799F6739D4AB}" destId="{2BA54F72-08DD-449B-9B9F-1F6232C08026}" srcOrd="1" destOrd="0" presId="urn:microsoft.com/office/officeart/2005/8/layout/hierarchy1"/>
    <dgm:cxn modelId="{2A8E964A-DD22-40EE-83ED-17282AFD5FD0}" type="presParOf" srcId="{44C2384B-276A-42FC-838E-8D35AAFDA6EA}" destId="{67FD47CB-9770-4A31-9A65-02E21101DE9C}" srcOrd="1" destOrd="0" presId="urn:microsoft.com/office/officeart/2005/8/layout/hierarchy1"/>
    <dgm:cxn modelId="{732509A2-2FC5-41FF-B423-B947BD3EF7D9}" type="presParOf" srcId="{B6F605CE-4C7F-4028-A8EE-41A455C2D0B3}" destId="{1FEB44C0-D28B-4055-8AFF-8DB09FD8DD34}" srcOrd="2" destOrd="0" presId="urn:microsoft.com/office/officeart/2005/8/layout/hierarchy1"/>
    <dgm:cxn modelId="{5CADC38E-0EA4-4DF3-BD5E-B44F287DC44D}" type="presParOf" srcId="{B6F605CE-4C7F-4028-A8EE-41A455C2D0B3}" destId="{D5AC4373-CB88-4B75-9CDF-887D57CF896C}" srcOrd="3" destOrd="0" presId="urn:microsoft.com/office/officeart/2005/8/layout/hierarchy1"/>
    <dgm:cxn modelId="{6C75E3FE-1C79-4245-A233-8F6A34E1EED3}" type="presParOf" srcId="{D5AC4373-CB88-4B75-9CDF-887D57CF896C}" destId="{735652DD-8186-401D-BC2C-990041B6A66C}" srcOrd="0" destOrd="0" presId="urn:microsoft.com/office/officeart/2005/8/layout/hierarchy1"/>
    <dgm:cxn modelId="{B68C1EBB-CB4B-41DC-B4E0-DFAA2CCC7911}" type="presParOf" srcId="{735652DD-8186-401D-BC2C-990041B6A66C}" destId="{BC316F64-50EC-4ADA-AB00-6AD68DCF5CC9}" srcOrd="0" destOrd="0" presId="urn:microsoft.com/office/officeart/2005/8/layout/hierarchy1"/>
    <dgm:cxn modelId="{735A113E-D416-43D5-A7CA-0FD6E8ADB2AA}" type="presParOf" srcId="{735652DD-8186-401D-BC2C-990041B6A66C}" destId="{65873DC6-C75F-47EF-A9D3-54E00B2E50BD}" srcOrd="1" destOrd="0" presId="urn:microsoft.com/office/officeart/2005/8/layout/hierarchy1"/>
    <dgm:cxn modelId="{9B312530-4BCA-4C46-9347-D385A03FF32A}" type="presParOf" srcId="{D5AC4373-CB88-4B75-9CDF-887D57CF896C}" destId="{CC630E1C-861C-460B-A593-5CE09B4AF5B3}" srcOrd="1" destOrd="0" presId="urn:microsoft.com/office/officeart/2005/8/layout/hierarchy1"/>
    <dgm:cxn modelId="{A1787FB2-45BC-41BA-9990-8252DDFE7640}" type="presParOf" srcId="{CC630E1C-861C-460B-A593-5CE09B4AF5B3}" destId="{6BC2B916-C38B-487F-9B66-FB0DD51E414E}" srcOrd="0" destOrd="0" presId="urn:microsoft.com/office/officeart/2005/8/layout/hierarchy1"/>
    <dgm:cxn modelId="{ECC94D0E-8889-4110-9A37-1A535EEBA568}" type="presParOf" srcId="{CC630E1C-861C-460B-A593-5CE09B4AF5B3}" destId="{1741E7EC-1DF3-43B8-81FA-4191CD9AF6E8}" srcOrd="1" destOrd="0" presId="urn:microsoft.com/office/officeart/2005/8/layout/hierarchy1"/>
    <dgm:cxn modelId="{FA40B5C8-D376-47ED-854C-DBA4DE30402A}" type="presParOf" srcId="{1741E7EC-1DF3-43B8-81FA-4191CD9AF6E8}" destId="{3B9743C9-0D0F-4829-BBE5-09FDE2BC6358}" srcOrd="0" destOrd="0" presId="urn:microsoft.com/office/officeart/2005/8/layout/hierarchy1"/>
    <dgm:cxn modelId="{AA75EA33-59A0-4D38-9978-F4A7BCCAC5EB}" type="presParOf" srcId="{3B9743C9-0D0F-4829-BBE5-09FDE2BC6358}" destId="{2E5F946E-4C08-4365-8984-0F9BEDB10265}" srcOrd="0" destOrd="0" presId="urn:microsoft.com/office/officeart/2005/8/layout/hierarchy1"/>
    <dgm:cxn modelId="{5628F748-43B3-4F33-AF84-5EEBD6D67FD7}" type="presParOf" srcId="{3B9743C9-0D0F-4829-BBE5-09FDE2BC6358}" destId="{560FFD2F-958A-4F08-A937-4391ED7C82C9}" srcOrd="1" destOrd="0" presId="urn:microsoft.com/office/officeart/2005/8/layout/hierarchy1"/>
    <dgm:cxn modelId="{D94ED7F8-900C-4478-9B72-CE59136E3409}" type="presParOf" srcId="{1741E7EC-1DF3-43B8-81FA-4191CD9AF6E8}" destId="{5DBCD36A-B736-4440-88A5-F426EA0AA208}" srcOrd="1" destOrd="0" presId="urn:microsoft.com/office/officeart/2005/8/layout/hierarchy1"/>
    <dgm:cxn modelId="{D7B9A2C9-1F43-46CF-920B-9B98AD4EAC77}" type="presParOf" srcId="{5DBCD36A-B736-4440-88A5-F426EA0AA208}" destId="{DCBE5A1B-D176-498A-AC10-06BE684CF7D6}" srcOrd="0" destOrd="0" presId="urn:microsoft.com/office/officeart/2005/8/layout/hierarchy1"/>
    <dgm:cxn modelId="{742F508F-7C02-411E-9925-3C5056ADC7E6}" type="presParOf" srcId="{5DBCD36A-B736-4440-88A5-F426EA0AA208}" destId="{85E8E319-A7C7-4FFA-8130-743540D25630}" srcOrd="1" destOrd="0" presId="urn:microsoft.com/office/officeart/2005/8/layout/hierarchy1"/>
    <dgm:cxn modelId="{D53FE5F9-C105-4825-A0EE-0D9307B4AAD2}" type="presParOf" srcId="{85E8E319-A7C7-4FFA-8130-743540D25630}" destId="{C4C333F0-D97F-4863-8D81-DD8E48781334}" srcOrd="0" destOrd="0" presId="urn:microsoft.com/office/officeart/2005/8/layout/hierarchy1"/>
    <dgm:cxn modelId="{4FE73505-653B-4FE4-8DF8-2055C3B82725}" type="presParOf" srcId="{C4C333F0-D97F-4863-8D81-DD8E48781334}" destId="{612E14C6-8E59-49B6-923C-E0989EB286DA}" srcOrd="0" destOrd="0" presId="urn:microsoft.com/office/officeart/2005/8/layout/hierarchy1"/>
    <dgm:cxn modelId="{E9954480-1136-47E6-AA1D-0BD3B9A577FB}" type="presParOf" srcId="{C4C333F0-D97F-4863-8D81-DD8E48781334}" destId="{5F99AA2B-9996-4CA6-A334-59F6FFF78D79}" srcOrd="1" destOrd="0" presId="urn:microsoft.com/office/officeart/2005/8/layout/hierarchy1"/>
    <dgm:cxn modelId="{58D9F2C6-1476-4BD5-A5EE-219A92640BC8}" type="presParOf" srcId="{85E8E319-A7C7-4FFA-8130-743540D25630}" destId="{833AAA4F-EF21-45B0-A0CD-F2F8C2C8D027}" srcOrd="1" destOrd="0" presId="urn:microsoft.com/office/officeart/2005/8/layout/hierarchy1"/>
    <dgm:cxn modelId="{6A898AAB-B701-4136-847E-0F7BB18E9379}" type="presParOf" srcId="{B6F605CE-4C7F-4028-A8EE-41A455C2D0B3}" destId="{14F27BB0-43F9-467C-8A4B-FEECB2A5EB01}" srcOrd="4" destOrd="0" presId="urn:microsoft.com/office/officeart/2005/8/layout/hierarchy1"/>
    <dgm:cxn modelId="{047878EB-21CA-4B52-8907-C1314330CE05}" type="presParOf" srcId="{B6F605CE-4C7F-4028-A8EE-41A455C2D0B3}" destId="{4A1B6E49-3822-44AE-A8DE-34D7DCD0A014}" srcOrd="5" destOrd="0" presId="urn:microsoft.com/office/officeart/2005/8/layout/hierarchy1"/>
    <dgm:cxn modelId="{D183B5E9-0E33-4A69-AE00-0992EBCA68B9}" type="presParOf" srcId="{4A1B6E49-3822-44AE-A8DE-34D7DCD0A014}" destId="{07D0B917-76DE-4BD5-BFA6-DE0777C6832D}" srcOrd="0" destOrd="0" presId="urn:microsoft.com/office/officeart/2005/8/layout/hierarchy1"/>
    <dgm:cxn modelId="{32681DD3-EF52-4B07-8854-2A2AB1163A60}" type="presParOf" srcId="{07D0B917-76DE-4BD5-BFA6-DE0777C6832D}" destId="{CDDA077A-1218-4086-A952-9293D323B22B}" srcOrd="0" destOrd="0" presId="urn:microsoft.com/office/officeart/2005/8/layout/hierarchy1"/>
    <dgm:cxn modelId="{9DCD41E6-B97E-49D7-9C05-18ABD951F2AD}" type="presParOf" srcId="{07D0B917-76DE-4BD5-BFA6-DE0777C6832D}" destId="{F1C313B9-B304-4D68-A17E-7513C940699D}" srcOrd="1" destOrd="0" presId="urn:microsoft.com/office/officeart/2005/8/layout/hierarchy1"/>
    <dgm:cxn modelId="{B221E3B2-E0F0-4DC4-A19D-02AE6EB4279A}" type="presParOf" srcId="{4A1B6E49-3822-44AE-A8DE-34D7DCD0A014}" destId="{3B2596D3-A797-473E-B155-5FAD5C356415}" srcOrd="1" destOrd="0" presId="urn:microsoft.com/office/officeart/2005/8/layout/hierarchy1"/>
    <dgm:cxn modelId="{BA4A4244-AA71-4613-AE17-7D049FC237ED}" type="presParOf" srcId="{3B2596D3-A797-473E-B155-5FAD5C356415}" destId="{7EB60F9C-B8B1-44B5-B559-4985CFE100CA}" srcOrd="0" destOrd="0" presId="urn:microsoft.com/office/officeart/2005/8/layout/hierarchy1"/>
    <dgm:cxn modelId="{8CEE0910-E738-4349-A6A5-FE14D5103E48}" type="presParOf" srcId="{3B2596D3-A797-473E-B155-5FAD5C356415}" destId="{3999C297-3715-42A0-8117-59985C651047}" srcOrd="1" destOrd="0" presId="urn:microsoft.com/office/officeart/2005/8/layout/hierarchy1"/>
    <dgm:cxn modelId="{E6797A61-F79F-4F12-9C53-C281F91796CD}" type="presParOf" srcId="{3999C297-3715-42A0-8117-59985C651047}" destId="{CEA47D75-1086-42BB-937A-1844B3A7F5D9}" srcOrd="0" destOrd="0" presId="urn:microsoft.com/office/officeart/2005/8/layout/hierarchy1"/>
    <dgm:cxn modelId="{B7250E3B-70D9-4179-839B-7E09D53A176B}" type="presParOf" srcId="{CEA47D75-1086-42BB-937A-1844B3A7F5D9}" destId="{7DC417A9-03AC-4A16-ACFD-27A50366D8B0}" srcOrd="0" destOrd="0" presId="urn:microsoft.com/office/officeart/2005/8/layout/hierarchy1"/>
    <dgm:cxn modelId="{F6018738-E3F6-4E8F-877C-87C6894F94EA}" type="presParOf" srcId="{CEA47D75-1086-42BB-937A-1844B3A7F5D9}" destId="{9F84E90F-EA9F-472D-AEAA-E1334F641373}" srcOrd="1" destOrd="0" presId="urn:microsoft.com/office/officeart/2005/8/layout/hierarchy1"/>
    <dgm:cxn modelId="{F8AAEE01-A914-47F8-B301-F2C361F40EAD}" type="presParOf" srcId="{3999C297-3715-42A0-8117-59985C651047}" destId="{32C9F241-BA52-412D-B7DE-26CF62611EC5}" srcOrd="1" destOrd="0" presId="urn:microsoft.com/office/officeart/2005/8/layout/hierarchy1"/>
    <dgm:cxn modelId="{F61A148E-4605-49AB-83E4-03E77994A2FA}" type="presParOf" srcId="{32C9F241-BA52-412D-B7DE-26CF62611EC5}" destId="{96F354D0-4249-4582-9966-27C9B9BE83E6}" srcOrd="0" destOrd="0" presId="urn:microsoft.com/office/officeart/2005/8/layout/hierarchy1"/>
    <dgm:cxn modelId="{D00F92CD-8F7C-4C2A-A3CA-85B5E7CFC8A0}" type="presParOf" srcId="{32C9F241-BA52-412D-B7DE-26CF62611EC5}" destId="{53C143EA-0242-47F3-9316-D514E239E013}" srcOrd="1" destOrd="0" presId="urn:microsoft.com/office/officeart/2005/8/layout/hierarchy1"/>
    <dgm:cxn modelId="{630B16DA-868F-4E39-AD3B-8C70EE39004B}" type="presParOf" srcId="{53C143EA-0242-47F3-9316-D514E239E013}" destId="{41E9BB7E-E966-466A-8B35-360A47D3D94F}" srcOrd="0" destOrd="0" presId="urn:microsoft.com/office/officeart/2005/8/layout/hierarchy1"/>
    <dgm:cxn modelId="{6769BC42-ECD0-4CA5-9084-397F1D0FE6D5}" type="presParOf" srcId="{41E9BB7E-E966-466A-8B35-360A47D3D94F}" destId="{8B696B20-5995-4B57-98B3-514639C50A4A}" srcOrd="0" destOrd="0" presId="urn:microsoft.com/office/officeart/2005/8/layout/hierarchy1"/>
    <dgm:cxn modelId="{F1440406-94FE-4BBB-A0E6-DE968D738A03}" type="presParOf" srcId="{41E9BB7E-E966-466A-8B35-360A47D3D94F}" destId="{0B151E63-8E67-4CB6-9778-4FD0A3281A61}" srcOrd="1" destOrd="0" presId="urn:microsoft.com/office/officeart/2005/8/layout/hierarchy1"/>
    <dgm:cxn modelId="{8A718077-2630-48F4-ABAF-7017F9765A58}" type="presParOf" srcId="{53C143EA-0242-47F3-9316-D514E239E013}" destId="{B613AB03-52C9-4DFE-BAA7-0E120C21BF06}" srcOrd="1" destOrd="0" presId="urn:microsoft.com/office/officeart/2005/8/layout/hierarchy1"/>
    <dgm:cxn modelId="{11D032A0-92FB-4BE6-A02C-45260537DCE8}" type="presParOf" srcId="{B613AB03-52C9-4DFE-BAA7-0E120C21BF06}" destId="{10839DC0-F539-4F37-8CF5-565CF6862CE8}" srcOrd="0" destOrd="0" presId="urn:microsoft.com/office/officeart/2005/8/layout/hierarchy1"/>
    <dgm:cxn modelId="{77B85BA7-554D-482B-83B1-D9B9FFA6A81C}" type="presParOf" srcId="{B613AB03-52C9-4DFE-BAA7-0E120C21BF06}" destId="{5ABB7F46-47A0-4F42-B031-B1F8E9A81131}" srcOrd="1" destOrd="0" presId="urn:microsoft.com/office/officeart/2005/8/layout/hierarchy1"/>
    <dgm:cxn modelId="{F09414A6-D66C-44A0-B1DF-76D2A0B87CC0}" type="presParOf" srcId="{5ABB7F46-47A0-4F42-B031-B1F8E9A81131}" destId="{25A3A0EB-9ACE-46C3-ABEB-B540E7BA828C}" srcOrd="0" destOrd="0" presId="urn:microsoft.com/office/officeart/2005/8/layout/hierarchy1"/>
    <dgm:cxn modelId="{C1E8B32F-AC07-4306-B2D0-EC738A5583EB}" type="presParOf" srcId="{25A3A0EB-9ACE-46C3-ABEB-B540E7BA828C}" destId="{59971120-DD8C-41D7-90C9-160F6054AA9F}" srcOrd="0" destOrd="0" presId="urn:microsoft.com/office/officeart/2005/8/layout/hierarchy1"/>
    <dgm:cxn modelId="{5FEFD26F-7379-4EC0-B22E-D631CF4C393E}" type="presParOf" srcId="{25A3A0EB-9ACE-46C3-ABEB-B540E7BA828C}" destId="{A826FA04-21DE-466E-BF34-75B394DFAED4}" srcOrd="1" destOrd="0" presId="urn:microsoft.com/office/officeart/2005/8/layout/hierarchy1"/>
    <dgm:cxn modelId="{46F829FF-912D-40CF-8CBF-0859522A94D6}" type="presParOf" srcId="{5ABB7F46-47A0-4F42-B031-B1F8E9A81131}" destId="{1360B1C2-0E4E-4424-8E1D-D9AD053662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39DC0-F539-4F37-8CF5-565CF6862CE8}">
      <dsp:nvSpPr>
        <dsp:cNvPr id="0" name=""/>
        <dsp:cNvSpPr/>
      </dsp:nvSpPr>
      <dsp:spPr>
        <a:xfrm>
          <a:off x="4629342" y="4013541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354D0-4249-4582-9966-27C9B9BE83E6}">
      <dsp:nvSpPr>
        <dsp:cNvPr id="0" name=""/>
        <dsp:cNvSpPr/>
      </dsp:nvSpPr>
      <dsp:spPr>
        <a:xfrm>
          <a:off x="4629342" y="2924926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60F9C-B8B1-44B5-B559-4985CFE100CA}">
      <dsp:nvSpPr>
        <dsp:cNvPr id="0" name=""/>
        <dsp:cNvSpPr/>
      </dsp:nvSpPr>
      <dsp:spPr>
        <a:xfrm>
          <a:off x="4629342" y="1836310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27BB0-43F9-467C-8A4B-FEECB2A5EB01}">
      <dsp:nvSpPr>
        <dsp:cNvPr id="0" name=""/>
        <dsp:cNvSpPr/>
      </dsp:nvSpPr>
      <dsp:spPr>
        <a:xfrm>
          <a:off x="3237946" y="747695"/>
          <a:ext cx="1437116" cy="341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41"/>
              </a:lnTo>
              <a:lnTo>
                <a:pt x="1437116" y="233041"/>
              </a:lnTo>
              <a:lnTo>
                <a:pt x="1437116" y="341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E5A1B-D176-498A-AC10-06BE684CF7D6}">
      <dsp:nvSpPr>
        <dsp:cNvPr id="0" name=""/>
        <dsp:cNvSpPr/>
      </dsp:nvSpPr>
      <dsp:spPr>
        <a:xfrm>
          <a:off x="3192226" y="2924926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2B916-C38B-487F-9B66-FB0DD51E414E}">
      <dsp:nvSpPr>
        <dsp:cNvPr id="0" name=""/>
        <dsp:cNvSpPr/>
      </dsp:nvSpPr>
      <dsp:spPr>
        <a:xfrm>
          <a:off x="3192226" y="1836310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B44C0-D28B-4055-8AFF-8DB09FD8DD34}">
      <dsp:nvSpPr>
        <dsp:cNvPr id="0" name=""/>
        <dsp:cNvSpPr/>
      </dsp:nvSpPr>
      <dsp:spPr>
        <a:xfrm>
          <a:off x="3192226" y="747695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DB914-6DBC-42D7-9677-2EE0E38EEACE}">
      <dsp:nvSpPr>
        <dsp:cNvPr id="0" name=""/>
        <dsp:cNvSpPr/>
      </dsp:nvSpPr>
      <dsp:spPr>
        <a:xfrm>
          <a:off x="1755110" y="2924926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C70C-8784-499C-ABAA-85EA2F7E8153}">
      <dsp:nvSpPr>
        <dsp:cNvPr id="0" name=""/>
        <dsp:cNvSpPr/>
      </dsp:nvSpPr>
      <dsp:spPr>
        <a:xfrm>
          <a:off x="1755110" y="1836310"/>
          <a:ext cx="91440" cy="341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D20EC-FC76-4326-A4C2-2F1D87A090C6}">
      <dsp:nvSpPr>
        <dsp:cNvPr id="0" name=""/>
        <dsp:cNvSpPr/>
      </dsp:nvSpPr>
      <dsp:spPr>
        <a:xfrm>
          <a:off x="1800830" y="747695"/>
          <a:ext cx="1437116" cy="341968"/>
        </a:xfrm>
        <a:custGeom>
          <a:avLst/>
          <a:gdLst/>
          <a:ahLst/>
          <a:cxnLst/>
          <a:rect l="0" t="0" r="0" b="0"/>
          <a:pathLst>
            <a:path>
              <a:moveTo>
                <a:pt x="1437116" y="0"/>
              </a:moveTo>
              <a:lnTo>
                <a:pt x="1437116" y="233041"/>
              </a:lnTo>
              <a:lnTo>
                <a:pt x="0" y="233041"/>
              </a:lnTo>
              <a:lnTo>
                <a:pt x="0" y="341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773B9-8BB3-4168-9405-309A9314086A}">
      <dsp:nvSpPr>
        <dsp:cNvPr id="0" name=""/>
        <dsp:cNvSpPr/>
      </dsp:nvSpPr>
      <dsp:spPr>
        <a:xfrm>
          <a:off x="2650035" y="1048"/>
          <a:ext cx="1175822" cy="746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7DED9-306C-41BB-809B-2F70EA7BFA9C}">
      <dsp:nvSpPr>
        <dsp:cNvPr id="0" name=""/>
        <dsp:cNvSpPr/>
      </dsp:nvSpPr>
      <dsp:spPr>
        <a:xfrm>
          <a:off x="2780682" y="125162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ΜΚΟ στην Κύπρο</a:t>
          </a:r>
          <a:endParaRPr lang="en-US" sz="1000" kern="1200"/>
        </a:p>
      </dsp:txBody>
      <dsp:txXfrm>
        <a:off x="2802551" y="147031"/>
        <a:ext cx="1132084" cy="702909"/>
      </dsp:txXfrm>
    </dsp:sp>
    <dsp:sp modelId="{2E80F8EA-CBB7-4369-A3E3-E36D1C26FA0D}">
      <dsp:nvSpPr>
        <dsp:cNvPr id="0" name=""/>
        <dsp:cNvSpPr/>
      </dsp:nvSpPr>
      <dsp:spPr>
        <a:xfrm>
          <a:off x="1212919" y="1089663"/>
          <a:ext cx="1175822" cy="746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DE907-B7BB-4DA2-9D70-AAB93BC4AA8F}">
      <dsp:nvSpPr>
        <dsp:cNvPr id="0" name=""/>
        <dsp:cNvSpPr/>
      </dsp:nvSpPr>
      <dsp:spPr>
        <a:xfrm>
          <a:off x="1343566" y="1213778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Σωματείο (Νόμος 104(Ι)/2017)</a:t>
          </a:r>
          <a:endParaRPr lang="en-US" sz="1000" kern="1200"/>
        </a:p>
      </dsp:txBody>
      <dsp:txXfrm>
        <a:off x="1365435" y="1235647"/>
        <a:ext cx="1132084" cy="702909"/>
      </dsp:txXfrm>
    </dsp:sp>
    <dsp:sp modelId="{CCA98625-8298-408D-80A9-740F1E68A6D8}">
      <dsp:nvSpPr>
        <dsp:cNvPr id="0" name=""/>
        <dsp:cNvSpPr/>
      </dsp:nvSpPr>
      <dsp:spPr>
        <a:xfrm>
          <a:off x="1212919" y="2178279"/>
          <a:ext cx="1175822" cy="746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98F9A-2FB5-4D46-8220-4A06B207FB2D}">
      <dsp:nvSpPr>
        <dsp:cNvPr id="0" name=""/>
        <dsp:cNvSpPr/>
      </dsp:nvSpPr>
      <dsp:spPr>
        <a:xfrm>
          <a:off x="1343566" y="2302393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Μέλη - Τουλάχιστον 20</a:t>
          </a:r>
          <a:endParaRPr lang="en-US" sz="1000" kern="1200"/>
        </a:p>
      </dsp:txBody>
      <dsp:txXfrm>
        <a:off x="1365435" y="2324262"/>
        <a:ext cx="1132084" cy="702909"/>
      </dsp:txXfrm>
    </dsp:sp>
    <dsp:sp modelId="{EAEE746B-2F86-4F18-843E-B5D335276ECC}">
      <dsp:nvSpPr>
        <dsp:cNvPr id="0" name=""/>
        <dsp:cNvSpPr/>
      </dsp:nvSpPr>
      <dsp:spPr>
        <a:xfrm>
          <a:off x="1212919" y="3266894"/>
          <a:ext cx="1175822" cy="74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54F72-08DD-449B-9B9F-1F6232C08026}">
      <dsp:nvSpPr>
        <dsp:cNvPr id="0" name=""/>
        <dsp:cNvSpPr/>
      </dsp:nvSpPr>
      <dsp:spPr>
        <a:xfrm>
          <a:off x="1343566" y="3391009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Συμβούλιο - Τουλάχιστον 5</a:t>
          </a:r>
          <a:endParaRPr lang="en-US" sz="1000" kern="1200"/>
        </a:p>
      </dsp:txBody>
      <dsp:txXfrm>
        <a:off x="1365435" y="3412878"/>
        <a:ext cx="1132084" cy="702909"/>
      </dsp:txXfrm>
    </dsp:sp>
    <dsp:sp modelId="{BC316F64-50EC-4ADA-AB00-6AD68DCF5CC9}">
      <dsp:nvSpPr>
        <dsp:cNvPr id="0" name=""/>
        <dsp:cNvSpPr/>
      </dsp:nvSpPr>
      <dsp:spPr>
        <a:xfrm>
          <a:off x="2650035" y="1089663"/>
          <a:ext cx="1175822" cy="746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73DC6-C75F-47EF-A9D3-54E00B2E50BD}">
      <dsp:nvSpPr>
        <dsp:cNvPr id="0" name=""/>
        <dsp:cNvSpPr/>
      </dsp:nvSpPr>
      <dsp:spPr>
        <a:xfrm>
          <a:off x="2780682" y="1213778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Ίδρυμα (Νόμος 104(Ι)/2017)</a:t>
          </a:r>
          <a:endParaRPr lang="en-US" sz="1000" kern="1200"/>
        </a:p>
      </dsp:txBody>
      <dsp:txXfrm>
        <a:off x="2802551" y="1235647"/>
        <a:ext cx="1132084" cy="702909"/>
      </dsp:txXfrm>
    </dsp:sp>
    <dsp:sp modelId="{2E5F946E-4C08-4365-8984-0F9BEDB10265}">
      <dsp:nvSpPr>
        <dsp:cNvPr id="0" name=""/>
        <dsp:cNvSpPr/>
      </dsp:nvSpPr>
      <dsp:spPr>
        <a:xfrm>
          <a:off x="2650035" y="2178279"/>
          <a:ext cx="1175822" cy="746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FD2F-958A-4F08-A937-4391ED7C82C9}">
      <dsp:nvSpPr>
        <dsp:cNvPr id="0" name=""/>
        <dsp:cNvSpPr/>
      </dsp:nvSpPr>
      <dsp:spPr>
        <a:xfrm>
          <a:off x="2780682" y="2302393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Μέλη - Τουλάχιστον 1</a:t>
          </a:r>
          <a:endParaRPr lang="en-US" sz="1000" kern="1200"/>
        </a:p>
      </dsp:txBody>
      <dsp:txXfrm>
        <a:off x="2802551" y="2324262"/>
        <a:ext cx="1132084" cy="702909"/>
      </dsp:txXfrm>
    </dsp:sp>
    <dsp:sp modelId="{612E14C6-8E59-49B6-923C-E0989EB286DA}">
      <dsp:nvSpPr>
        <dsp:cNvPr id="0" name=""/>
        <dsp:cNvSpPr/>
      </dsp:nvSpPr>
      <dsp:spPr>
        <a:xfrm>
          <a:off x="2650035" y="3266894"/>
          <a:ext cx="1175822" cy="74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9AA2B-9996-4CA6-A334-59F6FFF78D79}">
      <dsp:nvSpPr>
        <dsp:cNvPr id="0" name=""/>
        <dsp:cNvSpPr/>
      </dsp:nvSpPr>
      <dsp:spPr>
        <a:xfrm>
          <a:off x="2780682" y="3391009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Συμβούλιο - Τουλάχιστον 3</a:t>
          </a:r>
          <a:endParaRPr lang="en-US" sz="1000" kern="1200"/>
        </a:p>
      </dsp:txBody>
      <dsp:txXfrm>
        <a:off x="2802551" y="3412878"/>
        <a:ext cx="1132084" cy="702909"/>
      </dsp:txXfrm>
    </dsp:sp>
    <dsp:sp modelId="{CDDA077A-1218-4086-A952-9293D323B22B}">
      <dsp:nvSpPr>
        <dsp:cNvPr id="0" name=""/>
        <dsp:cNvSpPr/>
      </dsp:nvSpPr>
      <dsp:spPr>
        <a:xfrm>
          <a:off x="4087151" y="1089663"/>
          <a:ext cx="1175822" cy="7466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313B9-B304-4D68-A17E-7513C940699D}">
      <dsp:nvSpPr>
        <dsp:cNvPr id="0" name=""/>
        <dsp:cNvSpPr/>
      </dsp:nvSpPr>
      <dsp:spPr>
        <a:xfrm>
          <a:off x="4217798" y="1213778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Μη Κερδοσκοπική οργάνωση (περί Εταιρειών Νόμος)</a:t>
          </a:r>
          <a:endParaRPr lang="en-US" sz="1000" kern="1200"/>
        </a:p>
      </dsp:txBody>
      <dsp:txXfrm>
        <a:off x="4239667" y="1235647"/>
        <a:ext cx="1132084" cy="702909"/>
      </dsp:txXfrm>
    </dsp:sp>
    <dsp:sp modelId="{7DC417A9-03AC-4A16-ACFD-27A50366D8B0}">
      <dsp:nvSpPr>
        <dsp:cNvPr id="0" name=""/>
        <dsp:cNvSpPr/>
      </dsp:nvSpPr>
      <dsp:spPr>
        <a:xfrm>
          <a:off x="4087151" y="2178279"/>
          <a:ext cx="1175822" cy="746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4E90F-EA9F-472D-AEAA-E1334F641373}">
      <dsp:nvSpPr>
        <dsp:cNvPr id="0" name=""/>
        <dsp:cNvSpPr/>
      </dsp:nvSpPr>
      <dsp:spPr>
        <a:xfrm>
          <a:off x="4217798" y="2302393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Μέλη - Τουλάχιστον 1</a:t>
          </a:r>
          <a:endParaRPr lang="en-US" sz="1000" kern="1200"/>
        </a:p>
      </dsp:txBody>
      <dsp:txXfrm>
        <a:off x="4239667" y="2324262"/>
        <a:ext cx="1132084" cy="702909"/>
      </dsp:txXfrm>
    </dsp:sp>
    <dsp:sp modelId="{8B696B20-5995-4B57-98B3-514639C50A4A}">
      <dsp:nvSpPr>
        <dsp:cNvPr id="0" name=""/>
        <dsp:cNvSpPr/>
      </dsp:nvSpPr>
      <dsp:spPr>
        <a:xfrm>
          <a:off x="4087151" y="3266894"/>
          <a:ext cx="1175822" cy="74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51E63-8E67-4CB6-9778-4FD0A3281A61}">
      <dsp:nvSpPr>
        <dsp:cNvPr id="0" name=""/>
        <dsp:cNvSpPr/>
      </dsp:nvSpPr>
      <dsp:spPr>
        <a:xfrm>
          <a:off x="4217798" y="3391009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Συμβούλιο - Τουλάχιστον 1</a:t>
          </a:r>
          <a:endParaRPr lang="en-US" sz="1000" kern="1200"/>
        </a:p>
      </dsp:txBody>
      <dsp:txXfrm>
        <a:off x="4239667" y="3412878"/>
        <a:ext cx="1132084" cy="702909"/>
      </dsp:txXfrm>
    </dsp:sp>
    <dsp:sp modelId="{59971120-DD8C-41D7-90C9-160F6054AA9F}">
      <dsp:nvSpPr>
        <dsp:cNvPr id="0" name=""/>
        <dsp:cNvSpPr/>
      </dsp:nvSpPr>
      <dsp:spPr>
        <a:xfrm>
          <a:off x="4087151" y="4355509"/>
          <a:ext cx="1175822" cy="74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6FA04-21DE-466E-BF34-75B394DFAED4}">
      <dsp:nvSpPr>
        <dsp:cNvPr id="0" name=""/>
        <dsp:cNvSpPr/>
      </dsp:nvSpPr>
      <dsp:spPr>
        <a:xfrm>
          <a:off x="4217798" y="4479624"/>
          <a:ext cx="1175822" cy="74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/>
            <a:t>Γραμματεία</a:t>
          </a:r>
          <a:endParaRPr lang="en-US" sz="1000" kern="1200"/>
        </a:p>
      </dsp:txBody>
      <dsp:txXfrm>
        <a:off x="4239667" y="4501493"/>
        <a:ext cx="1132084" cy="702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52d7d2808_0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https://www.nytimes.com/2020/06/06/smarter-living/how-to-start-a-neighborhood-association.html</a:t>
            </a:r>
            <a:endParaRPr/>
          </a:p>
        </p:txBody>
      </p:sp>
      <p:sp>
        <p:nvSpPr>
          <p:cNvPr id="153" name="Google Shape;153;g1e52d7d2808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52d7d2808_0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https://www.nytimes.com/2020/06/06/smarter-living/how-to-start-a-neighborhood-association.html</a:t>
            </a:r>
            <a:endParaRPr/>
          </a:p>
        </p:txBody>
      </p:sp>
      <p:sp>
        <p:nvSpPr>
          <p:cNvPr id="160" name="Google Shape;160;g1e52d7d2808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 εικόνας: https://hover.blog/how-to-lead-an-effective-brainstorm-with-your-team-or-just-you/</a:t>
            </a:r>
            <a:endParaRPr/>
          </a:p>
        </p:txBody>
      </p:sp>
      <p:sp>
        <p:nvSpPr>
          <p:cNvPr id="181" name="Google Shape;1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/>
              <a:t>Πηγή εικόνας: </a:t>
            </a:r>
            <a:r>
              <a:rPr lang="en-GB"/>
              <a:t>https://www.flaticon.com/free-icon/cyprus_303032</a:t>
            </a:r>
            <a:endParaRPr/>
          </a:p>
        </p:txBody>
      </p:sp>
      <p:sp>
        <p:nvSpPr>
          <p:cNvPr id="56" name="Google Shape;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https://www.who.int/news/item/10-12-2020-statement-from-the-civil-society-track-of-the-3rd-global-infodemic-management-conference</a:t>
            </a:r>
            <a:endParaRPr/>
          </a:p>
        </p:txBody>
      </p:sp>
      <p:sp>
        <p:nvSpPr>
          <p:cNvPr id="63" name="Google Shape;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52d7d28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https://blog.vantagecircle.com/teamwork-and-team-building/</a:t>
            </a:r>
            <a:endParaRPr/>
          </a:p>
        </p:txBody>
      </p:sp>
      <p:sp>
        <p:nvSpPr>
          <p:cNvPr id="84" name="Google Shape;84;g1e52d7d2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52d7d2808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https://intermountainhealthcare.org/blogs/topics/live-well/2023/04/effective-goal-setting-using-the-smart-method/</a:t>
            </a:r>
            <a:endParaRPr/>
          </a:p>
        </p:txBody>
      </p:sp>
      <p:sp>
        <p:nvSpPr>
          <p:cNvPr id="105" name="Google Shape;105;g1e52d7d2808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52d7d2808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https://www.lawyer.com.cy/category/company-and-corporate-mattters/page/2/</a:t>
            </a:r>
            <a:endParaRPr/>
          </a:p>
        </p:txBody>
      </p:sp>
      <p:sp>
        <p:nvSpPr>
          <p:cNvPr id="126" name="Google Shape;126;g1e52d7d280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52d7d2808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https://www.nytimes.com/2020/06/06/smarter-living/how-to-start-a-neighborhood-association.html</a:t>
            </a:r>
            <a:endParaRPr/>
          </a:p>
        </p:txBody>
      </p:sp>
      <p:sp>
        <p:nvSpPr>
          <p:cNvPr id="132" name="Google Shape;132;g1e52d7d2808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52d7d2808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https://www.nytimes.com/2020/06/06/smarter-living/how-to-start-a-neighborhood-association.html</a:t>
            </a:r>
            <a:endParaRPr/>
          </a:p>
        </p:txBody>
      </p:sp>
      <p:sp>
        <p:nvSpPr>
          <p:cNvPr id="139" name="Google Shape;139;g1e52d7d2808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52d7d2808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Πηγή εικόνας: </a:t>
            </a:r>
            <a:r>
              <a:rPr lang="en-GB"/>
              <a:t>https://www.nytimes.com/2020/06/06/smarter-living/how-to-start-a-neighborhood-association.html</a:t>
            </a:r>
            <a:endParaRPr/>
          </a:p>
        </p:txBody>
      </p:sp>
      <p:sp>
        <p:nvSpPr>
          <p:cNvPr id="146" name="Google Shape;146;g1e52d7d2808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77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62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53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03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5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28632" y="447930"/>
            <a:ext cx="6768633" cy="875935"/>
          </a:xfrm>
        </p:spPr>
        <p:txBody>
          <a:bodyPr>
            <a:normAutofit fontScale="90000"/>
          </a:bodyPr>
          <a:lstStyle/>
          <a:p>
            <a:r>
              <a:rPr lang="en-GB" sz="2800" b="0" dirty="0" err="1"/>
              <a:t>Ενότητ</a:t>
            </a:r>
            <a:r>
              <a:rPr lang="en-GB" sz="2800" b="0" dirty="0"/>
              <a:t>α 6</a:t>
            </a:r>
            <a:br>
              <a:rPr lang="en-GB" dirty="0"/>
            </a:br>
            <a:r>
              <a:rPr lang="en-GB" dirty="0"/>
              <a:t>Κύπριοι Ενεργοί Πολίτες</a:t>
            </a:r>
            <a:endParaRPr lang="el-GR" dirty="0"/>
          </a:p>
        </p:txBody>
      </p:sp>
      <p:sp>
        <p:nvSpPr>
          <p:cNvPr id="2" name="Google Shape;56;p1">
            <a:extLst>
              <a:ext uri="{FF2B5EF4-FFF2-40B4-BE49-F238E27FC236}">
                <a16:creationId xmlns:a16="http://schemas.microsoft.com/office/drawing/2014/main" id="{04776728-DF58-25D1-30C3-46BB56DA1E41}"/>
              </a:ext>
            </a:extLst>
          </p:cNvPr>
          <p:cNvSpPr/>
          <p:nvPr/>
        </p:nvSpPr>
        <p:spPr>
          <a:xfrm>
            <a:off x="5128632" y="1450105"/>
            <a:ext cx="6768633" cy="493589"/>
          </a:xfrm>
          <a:prstGeom prst="rect">
            <a:avLst/>
          </a:prstGeom>
          <a:solidFill>
            <a:srgbClr val="EB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Google Shape;58;p1">
            <a:extLst>
              <a:ext uri="{FF2B5EF4-FFF2-40B4-BE49-F238E27FC236}">
                <a16:creationId xmlns:a16="http://schemas.microsoft.com/office/drawing/2014/main" id="{65EDE07D-A25D-9100-4096-30F510663133}"/>
              </a:ext>
            </a:extLst>
          </p:cNvPr>
          <p:cNvSpPr txBox="1">
            <a:spLocks/>
          </p:cNvSpPr>
          <p:nvPr/>
        </p:nvSpPr>
        <p:spPr>
          <a:xfrm>
            <a:off x="5246742" y="1532342"/>
            <a:ext cx="6402251" cy="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Υποε</a:t>
            </a: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νότητα 2: Πώς να ιδρύσετε μια ΜΚΟ στην Κύπρο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4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52d7d2808_0_40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Βήμα 4: Νομικές απαιτήσεις (Εγγραφή μη κερδοσκοπικού οργανισμού)</a:t>
            </a:r>
            <a:endParaRPr b="1"/>
          </a:p>
        </p:txBody>
      </p:sp>
      <p:pic>
        <p:nvPicPr>
          <p:cNvPr id="156" name="Google Shape;156;g1e52d7d2808_0_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7451" y="1992824"/>
            <a:ext cx="4164522" cy="27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e52d7d2808_0_409"/>
          <p:cNvSpPr txBox="1"/>
          <p:nvPr/>
        </p:nvSpPr>
        <p:spPr>
          <a:xfrm>
            <a:off x="507775" y="1840425"/>
            <a:ext cx="5878200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Όλες οι κυπριακές εταιρείες, συμπεριλαμβανομένων των μη κερδοσκοπικών, </a:t>
            </a:r>
            <a:r>
              <a:rPr lang="en-GB" sz="1800" b="1" dirty="0">
                <a:solidFill>
                  <a:srgbClr val="187498"/>
                </a:solidFill>
                <a:latin typeface="Calibri"/>
                <a:ea typeface="Calibri"/>
                <a:cs typeface="Calibri"/>
                <a:sym typeface="Calibri"/>
              </a:rPr>
              <a:t>διέπονται 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από τον περί Εταιρειών Νόμο (Κεφ. 113).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lang="en-GB" sz="18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μη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κερδοσκο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πικ</a:t>
            </a:r>
            <a:r>
              <a:rPr lang="el-GR" sz="18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οί</a:t>
            </a:r>
            <a:r>
              <a:rPr lang="el-GR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οργανισμοί 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υπ</a:t>
            </a:r>
            <a:r>
              <a:rPr lang="en-GB" sz="18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όκειντ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αι στις ίδιες απαιτήσεις με τις κερδοσκοπικές εταιρείες (π.χ. ελεγμένοι λογαριασμοί, ετήσια εισφορά κ.λπ.). Αρμόδια αρχή για την εγγραφή είναι ο Έφορος Εταιρειών.</a:t>
            </a:r>
            <a:endParaRPr sz="23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52d7d2808_0_41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Βήμα 5: Φροντίστε για τη χρηματοδότηση</a:t>
            </a:r>
            <a:endParaRPr b="1"/>
          </a:p>
        </p:txBody>
      </p:sp>
      <p:grpSp>
        <p:nvGrpSpPr>
          <p:cNvPr id="163" name="Google Shape;163;g1e52d7d2808_0_415"/>
          <p:cNvGrpSpPr/>
          <p:nvPr/>
        </p:nvGrpSpPr>
        <p:grpSpPr>
          <a:xfrm>
            <a:off x="3760206" y="1340970"/>
            <a:ext cx="4233494" cy="4233494"/>
            <a:chOff x="2820225" y="891450"/>
            <a:chExt cx="3175200" cy="3175200"/>
          </a:xfrm>
        </p:grpSpPr>
        <p:sp>
          <p:nvSpPr>
            <p:cNvPr id="164" name="Google Shape;164;g1e52d7d2808_0_415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1e52d7d2808_0_415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g1e52d7d2808_0_415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167" name="Google Shape;167;g1e52d7d2808_0_415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Καθορίστε έναν προϋπολογισμό για τη ΜΚΟ σας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g1e52d7d2808_0_415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69" name="Google Shape;169;g1e52d7d2808_0_415"/>
          <p:cNvGrpSpPr/>
          <p:nvPr/>
        </p:nvGrpSpPr>
        <p:grpSpPr>
          <a:xfrm>
            <a:off x="5063974" y="1186417"/>
            <a:ext cx="2055284" cy="1286255"/>
            <a:chOff x="3798075" y="775532"/>
            <a:chExt cx="1541501" cy="964715"/>
          </a:xfrm>
        </p:grpSpPr>
        <p:sp>
          <p:nvSpPr>
            <p:cNvPr id="170" name="Google Shape;170;g1e52d7d2808_0_415"/>
            <p:cNvSpPr/>
            <p:nvPr/>
          </p:nvSpPr>
          <p:spPr>
            <a:xfrm>
              <a:off x="3798075" y="1060532"/>
              <a:ext cx="1541501" cy="679715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Προσδιορίστε τρόπους χρηματοδότησης της ΜΚΟ σας: π.χ. δωρεές, επιχορηγήσεις, crowdfunding.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g1e52d7d2808_0_415"/>
            <p:cNvSpPr/>
            <p:nvPr/>
          </p:nvSpPr>
          <p:spPr>
            <a:xfrm>
              <a:off x="3798075" y="775532"/>
              <a:ext cx="1541501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72" name="Google Shape;172;g1e52d7d2808_0_415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173" name="Google Shape;173;g1e52d7d2808_0_415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Ζητήστε βοήθεια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g1e52d7d2808_0_415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75" name="Google Shape;175;g1e52d7d2808_0_415"/>
          <p:cNvGrpSpPr/>
          <p:nvPr/>
        </p:nvGrpSpPr>
        <p:grpSpPr>
          <a:xfrm>
            <a:off x="5063973" y="4650691"/>
            <a:ext cx="1776356" cy="1219570"/>
            <a:chOff x="3798075" y="3373802"/>
            <a:chExt cx="1332300" cy="914700"/>
          </a:xfrm>
        </p:grpSpPr>
        <p:sp>
          <p:nvSpPr>
            <p:cNvPr id="176" name="Google Shape;176;g1e52d7d2808_0_415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Συγκεντρώστε αρκετά χρήματα για να ξεκινήσετε το έργο σας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g1e52d7d2808_0_415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178" name="Google Shape;178;g1e52d7d2808_0_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00" y="4133870"/>
            <a:ext cx="3893499" cy="21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Ομαδική δραστηριότητα (Φύλλο εργασίας)</a:t>
            </a:r>
            <a:endParaRPr b="1"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24557" y="1436604"/>
            <a:ext cx="4904782" cy="46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 dirty="0"/>
              <a:t>ΝΑ ΔΗΜΙΟΥΡΓ</a:t>
            </a:r>
            <a:r>
              <a:rPr lang="el-GR" sz="2600" b="1" dirty="0"/>
              <a:t>Η</a:t>
            </a:r>
            <a:r>
              <a:rPr lang="en-GB" sz="2600" b="1" dirty="0"/>
              <a:t>ΣΕΤΕ ΤΗ ΔΙΚ</a:t>
            </a:r>
            <a:r>
              <a:rPr lang="el-GR" sz="2600" b="1" dirty="0"/>
              <a:t>Η </a:t>
            </a:r>
            <a:r>
              <a:rPr lang="en-GB" sz="2600" b="1" dirty="0"/>
              <a:t>ΣΑΣ ΜΗ ΚΥΒΕΡΝΗΤΙΚ</a:t>
            </a:r>
            <a:r>
              <a:rPr lang="el-GR" sz="2600" b="1" dirty="0"/>
              <a:t>Η</a:t>
            </a:r>
            <a:r>
              <a:rPr lang="en-GB" sz="2600" b="1" dirty="0"/>
              <a:t> ΟΡ</a:t>
            </a:r>
            <a:r>
              <a:rPr lang="el-GR" sz="2600" b="1" dirty="0"/>
              <a:t>ΓΑ</a:t>
            </a:r>
            <a:r>
              <a:rPr lang="en-GB" sz="2600" b="1" dirty="0"/>
              <a:t>ΝΩΣΗ!</a:t>
            </a:r>
            <a:endParaRPr sz="260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3953" y="1875452"/>
            <a:ext cx="5798409" cy="421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Μαθησιακοί στόχοι</a:t>
            </a:r>
            <a:endParaRPr b="1"/>
          </a:p>
        </p:txBody>
      </p:sp>
      <p:pic>
        <p:nvPicPr>
          <p:cNvPr id="59" name="Google Shape;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1575" y="4182210"/>
            <a:ext cx="2571055" cy="25710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4"/>
          <p:cNvSpPr/>
          <p:nvPr/>
        </p:nvSpPr>
        <p:spPr>
          <a:xfrm>
            <a:off x="317250" y="1390250"/>
            <a:ext cx="8048700" cy="3629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 την ολοκλήρωση αυτής της μαθησιακής ενότητας, οι εκπαιδευόμενοι θα είναι σε θέση να: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- Απ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οκτήσ</a:t>
            </a:r>
            <a:r>
              <a:rPr lang="el-GR" sz="2000" dirty="0" err="1">
                <a:latin typeface="Calibri"/>
                <a:ea typeface="Calibri"/>
                <a:cs typeface="Calibri"/>
                <a:sym typeface="Calibri"/>
              </a:rPr>
              <a:t>ουν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γνώσεις σχετικά με τα απαραίτητα βήματα, τη γραφειοκρατία και τις διαδικασίες συμμόρφωσης που απαιτούνται για την ίδρυση ΜΚΟ στην Κύπρο.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Βήμα 1: Βρείτε το ενδιαφέρον σας</a:t>
            </a:r>
            <a:endParaRPr b="1" dirty="0"/>
          </a:p>
        </p:txBody>
      </p:sp>
      <p:grpSp>
        <p:nvGrpSpPr>
          <p:cNvPr id="66" name="Google Shape;66;p35"/>
          <p:cNvGrpSpPr/>
          <p:nvPr/>
        </p:nvGrpSpPr>
        <p:grpSpPr>
          <a:xfrm>
            <a:off x="3760206" y="1417170"/>
            <a:ext cx="4233494" cy="4233494"/>
            <a:chOff x="2820225" y="891450"/>
            <a:chExt cx="3175200" cy="3175200"/>
          </a:xfrm>
        </p:grpSpPr>
        <p:sp>
          <p:nvSpPr>
            <p:cNvPr id="67" name="Google Shape;67;p35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5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5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70" name="Google Shape;70;p35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Προσδιορίστε το πρόβλημα που θέλετε να λύσετε</a:t>
              </a:r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Google Shape;72;p35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73" name="Google Shape;73;p35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Βρείτε έναν σκοπό που σας ενδιαφέρει</a:t>
              </a:r>
              <a:endParaRPr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35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oogle Shape;75;p35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76" name="Google Shape;76;p35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Κάντε την έρευνά σας, συγκεντρώστε πληροφορίες</a:t>
              </a:r>
              <a:endParaRPr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35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78" name="Google Shape;78;p35"/>
          <p:cNvGrpSpPr/>
          <p:nvPr/>
        </p:nvGrpSpPr>
        <p:grpSpPr>
          <a:xfrm>
            <a:off x="5063973" y="4726891"/>
            <a:ext cx="1776356" cy="1219570"/>
            <a:chOff x="3798075" y="3373802"/>
            <a:chExt cx="1332300" cy="914700"/>
          </a:xfrm>
        </p:grpSpPr>
        <p:sp>
          <p:nvSpPr>
            <p:cNvPr id="79" name="Google Shape;79;p35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Αποκτήστε εμπειρία στον τομέα</a:t>
              </a:r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35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81" name="Google Shape;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000" y="4473520"/>
            <a:ext cx="3893499" cy="21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52d7d2808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Βήμα 2: Δημιουργήστε την ομάδα σας</a:t>
            </a:r>
            <a:endParaRPr b="1"/>
          </a:p>
        </p:txBody>
      </p:sp>
      <p:grpSp>
        <p:nvGrpSpPr>
          <p:cNvPr id="87" name="Google Shape;87;g1e52d7d2808_0_0"/>
          <p:cNvGrpSpPr/>
          <p:nvPr/>
        </p:nvGrpSpPr>
        <p:grpSpPr>
          <a:xfrm>
            <a:off x="3760206" y="1340970"/>
            <a:ext cx="4233494" cy="4233494"/>
            <a:chOff x="2820225" y="891450"/>
            <a:chExt cx="3175200" cy="3175200"/>
          </a:xfrm>
        </p:grpSpPr>
        <p:sp>
          <p:nvSpPr>
            <p:cNvPr id="88" name="Google Shape;88;g1e52d7d2808_0_0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g1e52d7d2808_0_0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g1e52d7d2808_0_0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91" name="Google Shape;91;g1e52d7d2808_0_0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Με ποιον θέλετε να συνεργαστείτε;</a:t>
              </a:r>
              <a:endPara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Google Shape;92;g1e52d7d2808_0_0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93" name="Google Shape;93;g1e52d7d2808_0_0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94" name="Google Shape;94;g1e52d7d2808_0_0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Ποιος θα σας βοηθήσει;</a:t>
              </a:r>
              <a:endPara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Google Shape;95;g1e52d7d2808_0_0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oogle Shape;96;g1e52d7d2808_0_0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97" name="Google Shape;97;g1e52d7d2808_0_0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Προσδιορισμός πιθανών εταίρων και υποστηρικτών</a:t>
              </a:r>
              <a:endParaRPr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g1e52d7d2808_0_0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oogle Shape;99;g1e52d7d2808_0_0"/>
          <p:cNvGrpSpPr/>
          <p:nvPr/>
        </p:nvGrpSpPr>
        <p:grpSpPr>
          <a:xfrm>
            <a:off x="5063973" y="4650690"/>
            <a:ext cx="1776356" cy="1414993"/>
            <a:chOff x="3798075" y="3373802"/>
            <a:chExt cx="1332300" cy="1061271"/>
          </a:xfrm>
        </p:grpSpPr>
        <p:sp>
          <p:nvSpPr>
            <p:cNvPr id="100" name="Google Shape;100;g1e52d7d2808_0_0"/>
            <p:cNvSpPr/>
            <p:nvPr/>
          </p:nvSpPr>
          <p:spPr>
            <a:xfrm>
              <a:off x="3798075" y="3658802"/>
              <a:ext cx="1332300" cy="776271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Συμπληρώστε τις θέσεις στο διοικητικό σας συμβούλιο (π.χ. πρόεδρος, ταμίας, μέλη επιτροπών).</a:t>
              </a:r>
              <a:endParaRPr sz="11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g1e52d7d2808_0_0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102" name="Google Shape;102;g1e52d7d280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550" y="4509670"/>
            <a:ext cx="3893500" cy="218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52d7d2808_0_34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err="1"/>
              <a:t>Βήμ</a:t>
            </a:r>
            <a:r>
              <a:rPr lang="en-GB" b="1" dirty="0"/>
              <a:t>α 3: Στόχοι ΜΚΟ</a:t>
            </a:r>
            <a:endParaRPr b="1" dirty="0"/>
          </a:p>
        </p:txBody>
      </p:sp>
      <p:grpSp>
        <p:nvGrpSpPr>
          <p:cNvPr id="108" name="Google Shape;108;g1e52d7d2808_0_342"/>
          <p:cNvGrpSpPr/>
          <p:nvPr/>
        </p:nvGrpSpPr>
        <p:grpSpPr>
          <a:xfrm>
            <a:off x="3760206" y="1340970"/>
            <a:ext cx="4233494" cy="4233494"/>
            <a:chOff x="2820225" y="891450"/>
            <a:chExt cx="3175200" cy="3175200"/>
          </a:xfrm>
        </p:grpSpPr>
        <p:sp>
          <p:nvSpPr>
            <p:cNvPr id="109" name="Google Shape;109;g1e52d7d2808_0_34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e52d7d2808_0_34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g1e52d7d2808_0_342"/>
          <p:cNvGrpSpPr/>
          <p:nvPr/>
        </p:nvGrpSpPr>
        <p:grpSpPr>
          <a:xfrm>
            <a:off x="6840329" y="2761901"/>
            <a:ext cx="1776356" cy="1219570"/>
            <a:chOff x="5130375" y="2071477"/>
            <a:chExt cx="1332300" cy="914700"/>
          </a:xfrm>
        </p:grpSpPr>
        <p:sp>
          <p:nvSpPr>
            <p:cNvPr id="112" name="Google Shape;112;g1e52d7d2808_0_342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Να είστε συγκεκριμένοι και να εργάζεστε προς την κατεύθυνση του σκοπού σας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g1e52d7d2808_0_342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14" name="Google Shape;114;g1e52d7d2808_0_342"/>
          <p:cNvGrpSpPr/>
          <p:nvPr/>
        </p:nvGrpSpPr>
        <p:grpSpPr>
          <a:xfrm>
            <a:off x="5063973" y="1186417"/>
            <a:ext cx="1776356" cy="1219570"/>
            <a:chOff x="3798075" y="775532"/>
            <a:chExt cx="1332300" cy="914700"/>
          </a:xfrm>
        </p:grpSpPr>
        <p:sp>
          <p:nvSpPr>
            <p:cNvPr id="115" name="Google Shape;115;g1e52d7d2808_0_342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Ορίστε έναν ρεαλιστικό στόχο για τον οποίο μπορείτε να εργαστείτε στη ΜΚΟ σας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g1e52d7d2808_0_342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17" name="Google Shape;117;g1e52d7d2808_0_342"/>
          <p:cNvGrpSpPr/>
          <p:nvPr/>
        </p:nvGrpSpPr>
        <p:grpSpPr>
          <a:xfrm>
            <a:off x="3287618" y="2761901"/>
            <a:ext cx="1776356" cy="1219570"/>
            <a:chOff x="2465775" y="2071477"/>
            <a:chExt cx="1332300" cy="914700"/>
          </a:xfrm>
        </p:grpSpPr>
        <p:sp>
          <p:nvSpPr>
            <p:cNvPr id="118" name="Google Shape;118;g1e52d7d2808_0_342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Γράψτε τα πάντα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g1e52d7d2808_0_342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20" name="Google Shape;120;g1e52d7d2808_0_342"/>
          <p:cNvGrpSpPr/>
          <p:nvPr/>
        </p:nvGrpSpPr>
        <p:grpSpPr>
          <a:xfrm>
            <a:off x="5063973" y="4650691"/>
            <a:ext cx="1776356" cy="1219570"/>
            <a:chOff x="3798075" y="3373802"/>
            <a:chExt cx="1332300" cy="914700"/>
          </a:xfrm>
        </p:grpSpPr>
        <p:sp>
          <p:nvSpPr>
            <p:cNvPr id="121" name="Google Shape;121;g1e52d7d2808_0_342"/>
            <p:cNvSpPr/>
            <p:nvPr/>
          </p:nvSpPr>
          <p:spPr>
            <a:xfrm>
              <a:off x="3798075" y="3658802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rgbClr val="FFFFFF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Ορίστε ένα σύνθημα, ένα σλόγκαν, μια δήλωση οράματος</a:t>
              </a:r>
              <a:endParaRPr sz="12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g1e52d7d2808_0_342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FFFFFF"/>
                </a:solidFill>
              </a:endParaRPr>
            </a:p>
          </p:txBody>
        </p:sp>
      </p:grpSp>
      <p:pic>
        <p:nvPicPr>
          <p:cNvPr id="123" name="Google Shape;123;g1e52d7d2808_0_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00" y="4133870"/>
            <a:ext cx="3893501" cy="236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52d7d2808_0_38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Βήμα 4: Νομικές απαιτήσεις </a:t>
            </a:r>
            <a:endParaRPr b="1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5443851"/>
              </p:ext>
            </p:extLst>
          </p:nvPr>
        </p:nvGraphicFramePr>
        <p:xfrm>
          <a:off x="2550134" y="1179234"/>
          <a:ext cx="6606540" cy="52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52d7d2808_0_36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err="1"/>
              <a:t>Βήμ</a:t>
            </a:r>
            <a:r>
              <a:rPr lang="en-GB" b="1" dirty="0"/>
              <a:t>α 4: Νομικές απαιτήσεις (Εγγραφή νέου </a:t>
            </a:r>
            <a:r>
              <a:rPr lang="el-GR" b="1" dirty="0"/>
              <a:t>οργανισμού</a:t>
            </a:r>
            <a:r>
              <a:rPr lang="en-GB" b="1" dirty="0"/>
              <a:t>)</a:t>
            </a:r>
            <a:endParaRPr b="1" dirty="0"/>
          </a:p>
        </p:txBody>
      </p:sp>
      <p:sp>
        <p:nvSpPr>
          <p:cNvPr id="135" name="Google Shape;135;g1e52d7d2808_0_365"/>
          <p:cNvSpPr txBox="1"/>
          <p:nvPr/>
        </p:nvSpPr>
        <p:spPr>
          <a:xfrm>
            <a:off x="399370" y="1395006"/>
            <a:ext cx="6682560" cy="546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Προμηθευτείτε τα έντυπα αίτησης που απαιτούνται από τους ισχύοντες κανονισμούς, από το Υπουργείο Εσωτερικών στην Περιφερειακή Υπηρεσία στην οποία εδρεύετε ή από την ιστοσελίδα του Υπουργείου Εσωτερικών.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Λάβετε τα ονόματα και τις υπογραφές τουλάχιστον είκοσι (20) ιδρυτικών μελών.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l-GR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Διορίστε/ Ψηφίστε το Διοικητικό Συμβούλιο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, το οποίο θα πρέπει να αποτελείται από τουλάχιστον πέντε ιδρυτικά μέλη.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Συντάξτε το καταστατικό σας, το οποίο θα πρέπει να περιλαμβάνει κατ' ελάχιστον όσα απαιτεί ο νόμος (άρθρο 8).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Υποβολή εγγράφων στα γραφεία της Περιφέρειας.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e52d7d2808_0_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838" y="2322511"/>
            <a:ext cx="4164522" cy="279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52d7d2808_0_39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Βήμα 4: Νομικές απαιτήσεις (Καταχώρηση νέου ιδρύματος)</a:t>
            </a:r>
            <a:endParaRPr b="1"/>
          </a:p>
        </p:txBody>
      </p:sp>
      <p:sp>
        <p:nvSpPr>
          <p:cNvPr id="142" name="Google Shape;142;g1e52d7d2808_0_396"/>
          <p:cNvSpPr txBox="1"/>
          <p:nvPr/>
        </p:nvSpPr>
        <p:spPr>
          <a:xfrm>
            <a:off x="399374" y="1536700"/>
            <a:ext cx="6915825" cy="48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Η βασική προϋπόθεση για τη σύσταση ενός ιδρύματος είναι ο </a:t>
            </a:r>
            <a:r>
              <a:rPr lang="en-GB" sz="1800" b="1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ιδρυτικός νόμος</a:t>
            </a: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Η ιδρυτική πράξη μπορεί να παραχθεί είτε μέσω νομικής πράξης δωρεάς -όταν ο ιδιοκτήτης της περιουσίας (ο ιδρυτής) είναι εν ζωή- είτε μέσω νομικού εγγράφου που περιγράφει λεπτομερώς τη μελλοντική επιθυμία του ιδρυτή, όπως διαθήκη. Μέσω της Ιδρυτικής Πράξης, ο ιδρυτής μεταβιβάζει τα αφιερωμένα κεφάλαια ή την περιουσία στο ίδρυμα, εξασφαλίζοντας έτσι τη λειτουργία του και την υλοποίηση των στόχων του.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Προμηθευτείτε τα έντυπα αίτησης που απαιτούνται από τους ισχύοντες κανονισμούς από το Υπουργείο Εσωτερικών, το γραφείο της Περιφέρειας στην οποία εδρεύετε ή από την ιστοσελίδα του Υπουργείου Εσωτερικών.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Προετοιμάστε και υπογράψτε όλα τα σχετικά έγγραφα.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Υποβ</a:t>
            </a:r>
            <a:r>
              <a:rPr lang="el-GR" sz="1800" dirty="0" err="1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άλετε</a:t>
            </a:r>
            <a:r>
              <a:rPr lang="el-GR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τα έγγραφα </a:t>
            </a:r>
            <a:r>
              <a:rPr lang="en-GB" sz="1800" dirty="0" err="1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στ</a:t>
            </a:r>
            <a:r>
              <a:rPr lang="en-GB" sz="1800" dirty="0">
                <a:solidFill>
                  <a:srgbClr val="3B384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 γραφεία της Περιφέρειας.</a:t>
            </a:r>
            <a:endParaRPr sz="1800" dirty="0">
              <a:solidFill>
                <a:srgbClr val="3B384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3" name="Google Shape;143;g1e52d7d2808_0_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151" y="1765299"/>
            <a:ext cx="4164522" cy="279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52d7d2808_0_40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err="1"/>
              <a:t>Βήμ</a:t>
            </a:r>
            <a:r>
              <a:rPr lang="en-GB" b="1" dirty="0"/>
              <a:t>α 4: Νομικές απαιτήσεις (Εγγραφή νέας ομοσπονδίας και/ή συνδικαλιστικού οργάνου)</a:t>
            </a:r>
            <a:endParaRPr b="1" dirty="0"/>
          </a:p>
        </p:txBody>
      </p:sp>
      <p:pic>
        <p:nvPicPr>
          <p:cNvPr id="149" name="Google Shape;149;g1e52d7d2808_0_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951" y="1765299"/>
            <a:ext cx="4164522" cy="27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52d7d2808_0_402"/>
          <p:cNvSpPr txBox="1"/>
          <p:nvPr/>
        </p:nvSpPr>
        <p:spPr>
          <a:xfrm>
            <a:off x="399369" y="1098161"/>
            <a:ext cx="6439969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Προμηθευτείτε τα έντυπα αίτησης που απαιτούνται από τους ισχύοντες κανονισμούς, από το Υπουργείο Εσωτερικών στην Περιφερειακή Υπηρεσία στην οποία εδρεύετε ή από την ιστοσελίδα του Υπουργείου Εσωτερικών.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Λάβετε τα ονόματα και τις υπογραφές τουλάχιστον είκοσι (20) ιδρυτικών μελών.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l-GR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Διορίστε/ψηφίστε το Διοικητικό Συμβούλιο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, το οποίο θα πρέπει να αποτελείται από τουλάχιστον πέντε ιδρυτικά μέλη.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Συντάξτε το καταστατικό σας, το οποίο θα πρέπει να περιλαμβάνει κατ' ελάχιστον όσα απαιτεί ο νόμος (άρθρο 8).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842"/>
              </a:buClr>
              <a:buSzPts val="1800"/>
              <a:buFont typeface="+mj-lt"/>
              <a:buAutoNum type="arabicPeriod"/>
            </a:pPr>
            <a:r>
              <a:rPr lang="el-GR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Υποβάλετε τα έγγραφα </a:t>
            </a:r>
            <a:r>
              <a:rPr lang="en-GB" sz="1800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στ</a:t>
            </a:r>
            <a:r>
              <a:rPr lang="en-GB" sz="1800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α γραφεία της Περιφέρειας.</a:t>
            </a:r>
            <a:endParaRPr sz="1800" dirty="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904</Words>
  <Application>Microsoft Office PowerPoint</Application>
  <PresentationFormat>Widescreen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</vt:lpstr>
      <vt:lpstr>Calibri</vt:lpstr>
      <vt:lpstr>Arial</vt:lpstr>
      <vt:lpstr>CARDET Course template</vt:lpstr>
      <vt:lpstr>2_CARDET Course template</vt:lpstr>
      <vt:lpstr>Ενότητα 6 Κύπριοι Ενεργοί Πολίτες</vt:lpstr>
      <vt:lpstr>Μαθησιακοί στόχοι</vt:lpstr>
      <vt:lpstr>Βήμα 1: Βρείτε το ενδιαφέρον σας</vt:lpstr>
      <vt:lpstr>Βήμα 2: Δημιουργήστε την ομάδα σας</vt:lpstr>
      <vt:lpstr>Βήμα 3: Στόχοι ΜΚΟ</vt:lpstr>
      <vt:lpstr>Βήμα 4: Νομικές απαιτήσεις </vt:lpstr>
      <vt:lpstr>Βήμα 4: Νομικές απαιτήσεις (Εγγραφή νέου οργανισμού)</vt:lpstr>
      <vt:lpstr>Βήμα 4: Νομικές απαιτήσεις (Καταχώρηση νέου ιδρύματος)</vt:lpstr>
      <vt:lpstr>Βήμα 4: Νομικές απαιτήσεις (Εγγραφή νέας ομοσπονδίας και/ή συνδικαλιστικού οργάνου)</vt:lpstr>
      <vt:lpstr>Βήμα 4: Νομικές απαιτήσεις (Εγγραφή μη κερδοσκοπικού οργανισμού)</vt:lpstr>
      <vt:lpstr>Βήμα 5: Φροντίστε για τη χρηματοδότηση</vt:lpstr>
      <vt:lpstr>Ομαδική δραστηριότητα (Φύλλο εργασίας)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 Cypriot Active Citizens</dc:title>
  <dc:creator>2Fast4u</dc:creator>
  <cp:keywords>, docId:3886C65CEA73024DE4C8B08B5587DAA5</cp:keywords>
  <cp:lastModifiedBy>Foteini Sokratous</cp:lastModifiedBy>
  <cp:revision>6</cp:revision>
  <dcterms:created xsi:type="dcterms:W3CDTF">2014-07-11T09:12:14Z</dcterms:created>
  <dcterms:modified xsi:type="dcterms:W3CDTF">2024-03-04T08:42:35Z</dcterms:modified>
</cp:coreProperties>
</file>